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51" r:id="rId1"/>
  </p:sldMasterIdLst>
  <p:notesMasterIdLst>
    <p:notesMasterId r:id="rId27"/>
  </p:notesMasterIdLst>
  <p:handoutMasterIdLst>
    <p:handoutMasterId r:id="rId28"/>
  </p:handoutMasterIdLst>
  <p:sldIdLst>
    <p:sldId id="497" r:id="rId2"/>
    <p:sldId id="519" r:id="rId3"/>
    <p:sldId id="564" r:id="rId4"/>
    <p:sldId id="566" r:id="rId5"/>
    <p:sldId id="569" r:id="rId6"/>
    <p:sldId id="572" r:id="rId7"/>
    <p:sldId id="573" r:id="rId8"/>
    <p:sldId id="578" r:id="rId9"/>
    <p:sldId id="577" r:id="rId10"/>
    <p:sldId id="580" r:id="rId11"/>
    <p:sldId id="592" r:id="rId12"/>
    <p:sldId id="582" r:id="rId13"/>
    <p:sldId id="581" r:id="rId14"/>
    <p:sldId id="583" r:id="rId15"/>
    <p:sldId id="584" r:id="rId16"/>
    <p:sldId id="585" r:id="rId17"/>
    <p:sldId id="586" r:id="rId18"/>
    <p:sldId id="593" r:id="rId19"/>
    <p:sldId id="587" r:id="rId20"/>
    <p:sldId id="588" r:id="rId21"/>
    <p:sldId id="589" r:id="rId22"/>
    <p:sldId id="590" r:id="rId23"/>
    <p:sldId id="591" r:id="rId24"/>
    <p:sldId id="538" r:id="rId25"/>
    <p:sldId id="374" r:id="rId26"/>
  </p:sldIdLst>
  <p:sldSz cx="12192000" cy="6858000"/>
  <p:notesSz cx="7315200" cy="9601200"/>
  <p:defaultTextStyle>
    <a:defPPr>
      <a:defRPr lang="en-US"/>
    </a:defPPr>
    <a:lvl1pPr algn="l" rtl="0" fontAlgn="b">
      <a:spcBef>
        <a:spcPct val="0"/>
      </a:spcBef>
      <a:spcAft>
        <a:spcPct val="0"/>
      </a:spcAft>
      <a:defRPr sz="1000" kern="1200">
        <a:solidFill>
          <a:schemeClr val="bg1"/>
        </a:solidFill>
        <a:latin typeface="Arial" charset="0"/>
        <a:ea typeface="ＭＳ Ｐゴシック" charset="0"/>
        <a:cs typeface="Arial" charset="0"/>
      </a:defRPr>
    </a:lvl1pPr>
    <a:lvl2pPr marL="457200" algn="l" rtl="0" fontAlgn="b">
      <a:spcBef>
        <a:spcPct val="0"/>
      </a:spcBef>
      <a:spcAft>
        <a:spcPct val="0"/>
      </a:spcAft>
      <a:defRPr sz="1000" kern="1200">
        <a:solidFill>
          <a:schemeClr val="bg1"/>
        </a:solidFill>
        <a:latin typeface="Arial" charset="0"/>
        <a:ea typeface="ＭＳ Ｐゴシック" charset="0"/>
        <a:cs typeface="Arial" charset="0"/>
      </a:defRPr>
    </a:lvl2pPr>
    <a:lvl3pPr marL="914400" algn="l" rtl="0" fontAlgn="b">
      <a:spcBef>
        <a:spcPct val="0"/>
      </a:spcBef>
      <a:spcAft>
        <a:spcPct val="0"/>
      </a:spcAft>
      <a:defRPr sz="1000" kern="1200">
        <a:solidFill>
          <a:schemeClr val="bg1"/>
        </a:solidFill>
        <a:latin typeface="Arial" charset="0"/>
        <a:ea typeface="ＭＳ Ｐゴシック" charset="0"/>
        <a:cs typeface="Arial" charset="0"/>
      </a:defRPr>
    </a:lvl3pPr>
    <a:lvl4pPr marL="1371600" algn="l" rtl="0" fontAlgn="b">
      <a:spcBef>
        <a:spcPct val="0"/>
      </a:spcBef>
      <a:spcAft>
        <a:spcPct val="0"/>
      </a:spcAft>
      <a:defRPr sz="1000" kern="1200">
        <a:solidFill>
          <a:schemeClr val="bg1"/>
        </a:solidFill>
        <a:latin typeface="Arial" charset="0"/>
        <a:ea typeface="ＭＳ Ｐゴシック" charset="0"/>
        <a:cs typeface="Arial" charset="0"/>
      </a:defRPr>
    </a:lvl4pPr>
    <a:lvl5pPr marL="1828800" algn="l" rtl="0" fontAlgn="b">
      <a:spcBef>
        <a:spcPct val="0"/>
      </a:spcBef>
      <a:spcAft>
        <a:spcPct val="0"/>
      </a:spcAft>
      <a:defRPr sz="1000" kern="1200">
        <a:solidFill>
          <a:schemeClr val="bg1"/>
        </a:solidFill>
        <a:latin typeface="Arial" charset="0"/>
        <a:ea typeface="ＭＳ Ｐゴシック" charset="0"/>
        <a:cs typeface="Arial" charset="0"/>
      </a:defRPr>
    </a:lvl5pPr>
    <a:lvl6pPr marL="2286000" algn="l" defTabSz="457200" rtl="0" eaLnBrk="1" latinLnBrk="0" hangingPunct="1">
      <a:defRPr sz="1000" kern="1200">
        <a:solidFill>
          <a:schemeClr val="bg1"/>
        </a:solidFill>
        <a:latin typeface="Arial" charset="0"/>
        <a:ea typeface="ＭＳ Ｐゴシック" charset="0"/>
        <a:cs typeface="Arial" charset="0"/>
      </a:defRPr>
    </a:lvl6pPr>
    <a:lvl7pPr marL="2743200" algn="l" defTabSz="457200" rtl="0" eaLnBrk="1" latinLnBrk="0" hangingPunct="1">
      <a:defRPr sz="1000" kern="1200">
        <a:solidFill>
          <a:schemeClr val="bg1"/>
        </a:solidFill>
        <a:latin typeface="Arial" charset="0"/>
        <a:ea typeface="ＭＳ Ｐゴシック" charset="0"/>
        <a:cs typeface="Arial" charset="0"/>
      </a:defRPr>
    </a:lvl7pPr>
    <a:lvl8pPr marL="3200400" algn="l" defTabSz="457200" rtl="0" eaLnBrk="1" latinLnBrk="0" hangingPunct="1">
      <a:defRPr sz="1000" kern="1200">
        <a:solidFill>
          <a:schemeClr val="bg1"/>
        </a:solidFill>
        <a:latin typeface="Arial" charset="0"/>
        <a:ea typeface="ＭＳ Ｐゴシック" charset="0"/>
        <a:cs typeface="Arial" charset="0"/>
      </a:defRPr>
    </a:lvl8pPr>
    <a:lvl9pPr marL="3657600" algn="l" defTabSz="457200" rtl="0" eaLnBrk="1" latinLnBrk="0" hangingPunct="1">
      <a:defRPr sz="1000" kern="1200">
        <a:solidFill>
          <a:schemeClr val="bg1"/>
        </a:solidFill>
        <a:latin typeface="Arial" charset="0"/>
        <a:ea typeface="ＭＳ Ｐゴシック" charset="0"/>
        <a:cs typeface="Arial" charset="0"/>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432FF"/>
    <a:srgbClr val="EC5817"/>
    <a:srgbClr val="1DE8EA"/>
    <a:srgbClr val="3CFFD9"/>
    <a:srgbClr val="081620"/>
    <a:srgbClr val="B8E3F0"/>
    <a:srgbClr val="003366"/>
    <a:srgbClr val="CCFF99"/>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170" autoAdjust="0"/>
    <p:restoredTop sz="82838" autoAdjust="0"/>
  </p:normalViewPr>
  <p:slideViewPr>
    <p:cSldViewPr>
      <p:cViewPr varScale="1">
        <p:scale>
          <a:sx n="79" d="100"/>
          <a:sy n="79" d="100"/>
        </p:scale>
        <p:origin x="888" y="67"/>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410" name="Rectangle 2"/>
          <p:cNvSpPr>
            <a:spLocks noGrp="1" noChangeArrowheads="1"/>
          </p:cNvSpPr>
          <p:nvPr>
            <p:ph type="hdr" sz="quarter"/>
          </p:nvPr>
        </p:nvSpPr>
        <p:spPr bwMode="auto">
          <a:xfrm>
            <a:off x="0" y="0"/>
            <a:ext cx="3170238" cy="479425"/>
          </a:xfrm>
          <a:prstGeom prst="rect">
            <a:avLst/>
          </a:prstGeom>
          <a:noFill/>
          <a:ln>
            <a:noFill/>
          </a:ln>
          <a:effectLst/>
        </p:spPr>
        <p:txBody>
          <a:bodyPr vert="horz" wrap="square" lIns="99048" tIns="49524" rIns="99048" bIns="49524" numCol="1" anchor="t" anchorCtr="0" compatLnSpc="1">
            <a:prstTxWarp prst="textNoShape">
              <a:avLst/>
            </a:prstTxWarp>
          </a:bodyPr>
          <a:lstStyle>
            <a:lvl1pPr defTabSz="990600" fontAlgn="base">
              <a:defRPr sz="1300">
                <a:solidFill>
                  <a:schemeClr val="tx1"/>
                </a:solidFill>
                <a:ea typeface="+mn-ea"/>
              </a:defRPr>
            </a:lvl1pPr>
          </a:lstStyle>
          <a:p>
            <a:pPr>
              <a:defRPr/>
            </a:pPr>
            <a:endParaRPr lang="en-US"/>
          </a:p>
        </p:txBody>
      </p:sp>
      <p:sp>
        <p:nvSpPr>
          <p:cNvPr id="17411" name="Rectangle 3"/>
          <p:cNvSpPr>
            <a:spLocks noGrp="1" noChangeArrowheads="1"/>
          </p:cNvSpPr>
          <p:nvPr>
            <p:ph type="dt" sz="quarter" idx="1"/>
          </p:nvPr>
        </p:nvSpPr>
        <p:spPr bwMode="auto">
          <a:xfrm>
            <a:off x="4143375" y="0"/>
            <a:ext cx="3170238" cy="479425"/>
          </a:xfrm>
          <a:prstGeom prst="rect">
            <a:avLst/>
          </a:prstGeom>
          <a:noFill/>
          <a:ln>
            <a:noFill/>
          </a:ln>
          <a:effectLst/>
        </p:spPr>
        <p:txBody>
          <a:bodyPr vert="horz" wrap="square" lIns="99048" tIns="49524" rIns="99048" bIns="49524" numCol="1" anchor="t" anchorCtr="0" compatLnSpc="1">
            <a:prstTxWarp prst="textNoShape">
              <a:avLst/>
            </a:prstTxWarp>
          </a:bodyPr>
          <a:lstStyle>
            <a:lvl1pPr algn="r" defTabSz="990600" fontAlgn="base">
              <a:defRPr sz="1300">
                <a:solidFill>
                  <a:schemeClr val="tx1"/>
                </a:solidFill>
                <a:ea typeface="+mn-ea"/>
              </a:defRPr>
            </a:lvl1pPr>
          </a:lstStyle>
          <a:p>
            <a:pPr>
              <a:defRPr/>
            </a:pPr>
            <a:endParaRPr lang="en-US"/>
          </a:p>
        </p:txBody>
      </p:sp>
      <p:sp>
        <p:nvSpPr>
          <p:cNvPr id="17412" name="Rectangle 4"/>
          <p:cNvSpPr>
            <a:spLocks noGrp="1" noChangeArrowheads="1"/>
          </p:cNvSpPr>
          <p:nvPr>
            <p:ph type="ftr" sz="quarter" idx="2"/>
          </p:nvPr>
        </p:nvSpPr>
        <p:spPr bwMode="auto">
          <a:xfrm>
            <a:off x="0" y="9120188"/>
            <a:ext cx="3170238" cy="479425"/>
          </a:xfrm>
          <a:prstGeom prst="rect">
            <a:avLst/>
          </a:prstGeom>
          <a:noFill/>
          <a:ln>
            <a:noFill/>
          </a:ln>
          <a:effectLst/>
        </p:spPr>
        <p:txBody>
          <a:bodyPr vert="horz" wrap="square" lIns="99048" tIns="49524" rIns="99048" bIns="49524" numCol="1" anchor="b" anchorCtr="0" compatLnSpc="1">
            <a:prstTxWarp prst="textNoShape">
              <a:avLst/>
            </a:prstTxWarp>
          </a:bodyPr>
          <a:lstStyle>
            <a:lvl1pPr defTabSz="990600" fontAlgn="base">
              <a:defRPr sz="1300">
                <a:solidFill>
                  <a:schemeClr val="tx1"/>
                </a:solidFill>
                <a:ea typeface="+mn-ea"/>
              </a:defRPr>
            </a:lvl1pPr>
          </a:lstStyle>
          <a:p>
            <a:pPr>
              <a:defRPr/>
            </a:pPr>
            <a:endParaRPr lang="en-US"/>
          </a:p>
        </p:txBody>
      </p:sp>
      <p:sp>
        <p:nvSpPr>
          <p:cNvPr id="17413" name="Rectangle 5"/>
          <p:cNvSpPr>
            <a:spLocks noGrp="1" noChangeArrowheads="1"/>
          </p:cNvSpPr>
          <p:nvPr>
            <p:ph type="sldNum" sz="quarter" idx="3"/>
          </p:nvPr>
        </p:nvSpPr>
        <p:spPr bwMode="auto">
          <a:xfrm>
            <a:off x="4143375" y="9120188"/>
            <a:ext cx="3170238" cy="479425"/>
          </a:xfrm>
          <a:prstGeom prst="rect">
            <a:avLst/>
          </a:prstGeom>
          <a:noFill/>
          <a:ln>
            <a:noFill/>
          </a:ln>
          <a:effectLst/>
        </p:spPr>
        <p:txBody>
          <a:bodyPr vert="horz" wrap="square" lIns="99048" tIns="49524" rIns="99048" bIns="49524" numCol="1" anchor="b" anchorCtr="0" compatLnSpc="1">
            <a:prstTxWarp prst="textNoShape">
              <a:avLst/>
            </a:prstTxWarp>
          </a:bodyPr>
          <a:lstStyle>
            <a:lvl1pPr algn="r" defTabSz="990600" fontAlgn="base">
              <a:defRPr sz="1300">
                <a:solidFill>
                  <a:schemeClr val="tx1"/>
                </a:solidFill>
              </a:defRPr>
            </a:lvl1pPr>
          </a:lstStyle>
          <a:p>
            <a:fld id="{299CFDFD-0BE4-254D-B98E-AD9CD702F18E}" type="slidenum">
              <a:rPr lang="en-US"/>
              <a:pPr/>
              <a:t>‹#›</a:t>
            </a:fld>
            <a:endParaRPr lang="en-US"/>
          </a:p>
        </p:txBody>
      </p:sp>
    </p:spTree>
    <p:extLst>
      <p:ext uri="{BB962C8B-B14F-4D97-AF65-F5344CB8AC3E}">
        <p14:creationId xmlns:p14="http://schemas.microsoft.com/office/powerpoint/2010/main" val="283036008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3170238" cy="479425"/>
          </a:xfrm>
          <a:prstGeom prst="rect">
            <a:avLst/>
          </a:prstGeom>
          <a:noFill/>
          <a:ln>
            <a:noFill/>
          </a:ln>
          <a:effectLst/>
        </p:spPr>
        <p:txBody>
          <a:bodyPr vert="horz" wrap="square" lIns="99048" tIns="49524" rIns="99048" bIns="49524" numCol="1" anchor="t" anchorCtr="0" compatLnSpc="1">
            <a:prstTxWarp prst="textNoShape">
              <a:avLst/>
            </a:prstTxWarp>
          </a:bodyPr>
          <a:lstStyle>
            <a:lvl1pPr defTabSz="990600" fontAlgn="base">
              <a:defRPr sz="1300">
                <a:solidFill>
                  <a:schemeClr val="tx1"/>
                </a:solidFill>
                <a:ea typeface="+mn-ea"/>
              </a:defRPr>
            </a:lvl1pPr>
          </a:lstStyle>
          <a:p>
            <a:pPr>
              <a:defRPr/>
            </a:pPr>
            <a:endParaRPr lang="en-US"/>
          </a:p>
        </p:txBody>
      </p:sp>
      <p:sp>
        <p:nvSpPr>
          <p:cNvPr id="3075" name="Rectangle 3"/>
          <p:cNvSpPr>
            <a:spLocks noGrp="1" noChangeArrowheads="1"/>
          </p:cNvSpPr>
          <p:nvPr>
            <p:ph type="dt" idx="1"/>
          </p:nvPr>
        </p:nvSpPr>
        <p:spPr bwMode="auto">
          <a:xfrm>
            <a:off x="4143375" y="0"/>
            <a:ext cx="3170238" cy="479425"/>
          </a:xfrm>
          <a:prstGeom prst="rect">
            <a:avLst/>
          </a:prstGeom>
          <a:noFill/>
          <a:ln>
            <a:noFill/>
          </a:ln>
          <a:effectLst/>
        </p:spPr>
        <p:txBody>
          <a:bodyPr vert="horz" wrap="square" lIns="99048" tIns="49524" rIns="99048" bIns="49524" numCol="1" anchor="t" anchorCtr="0" compatLnSpc="1">
            <a:prstTxWarp prst="textNoShape">
              <a:avLst/>
            </a:prstTxWarp>
          </a:bodyPr>
          <a:lstStyle>
            <a:lvl1pPr algn="r" defTabSz="990600" fontAlgn="base">
              <a:defRPr sz="1300">
                <a:solidFill>
                  <a:schemeClr val="tx1"/>
                </a:solidFill>
                <a:ea typeface="+mn-ea"/>
              </a:defRPr>
            </a:lvl1pPr>
          </a:lstStyle>
          <a:p>
            <a:pPr>
              <a:defRPr/>
            </a:pPr>
            <a:endParaRPr lang="en-US"/>
          </a:p>
        </p:txBody>
      </p:sp>
      <p:sp>
        <p:nvSpPr>
          <p:cNvPr id="63492" name="Rectangle 4"/>
          <p:cNvSpPr>
            <a:spLocks noGrp="1" noRot="1" noChangeAspect="1" noChangeArrowheads="1" noTextEdit="1"/>
          </p:cNvSpPr>
          <p:nvPr>
            <p:ph type="sldImg" idx="2"/>
          </p:nvPr>
        </p:nvSpPr>
        <p:spPr bwMode="auto">
          <a:xfrm>
            <a:off x="458788" y="720725"/>
            <a:ext cx="6397625" cy="359886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077" name="Rectangle 5"/>
          <p:cNvSpPr>
            <a:spLocks noGrp="1" noChangeArrowheads="1"/>
          </p:cNvSpPr>
          <p:nvPr>
            <p:ph type="body" sz="quarter" idx="3"/>
          </p:nvPr>
        </p:nvSpPr>
        <p:spPr bwMode="auto">
          <a:xfrm>
            <a:off x="731838" y="4559300"/>
            <a:ext cx="5851525" cy="4321175"/>
          </a:xfrm>
          <a:prstGeom prst="rect">
            <a:avLst/>
          </a:prstGeom>
          <a:noFill/>
          <a:ln>
            <a:noFill/>
          </a:ln>
          <a:effectLst/>
        </p:spPr>
        <p:txBody>
          <a:bodyPr vert="horz" wrap="square" lIns="99048" tIns="49524" rIns="99048" bIns="49524"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078" name="Rectangle 6"/>
          <p:cNvSpPr>
            <a:spLocks noGrp="1" noChangeArrowheads="1"/>
          </p:cNvSpPr>
          <p:nvPr>
            <p:ph type="ftr" sz="quarter" idx="4"/>
          </p:nvPr>
        </p:nvSpPr>
        <p:spPr bwMode="auto">
          <a:xfrm>
            <a:off x="0" y="9120188"/>
            <a:ext cx="3170238" cy="479425"/>
          </a:xfrm>
          <a:prstGeom prst="rect">
            <a:avLst/>
          </a:prstGeom>
          <a:noFill/>
          <a:ln>
            <a:noFill/>
          </a:ln>
          <a:effectLst/>
        </p:spPr>
        <p:txBody>
          <a:bodyPr vert="horz" wrap="square" lIns="99048" tIns="49524" rIns="99048" bIns="49524" numCol="1" anchor="b" anchorCtr="0" compatLnSpc="1">
            <a:prstTxWarp prst="textNoShape">
              <a:avLst/>
            </a:prstTxWarp>
          </a:bodyPr>
          <a:lstStyle>
            <a:lvl1pPr defTabSz="990600" fontAlgn="base">
              <a:defRPr sz="1300">
                <a:solidFill>
                  <a:schemeClr val="tx1"/>
                </a:solidFill>
                <a:ea typeface="+mn-ea"/>
              </a:defRPr>
            </a:lvl1pPr>
          </a:lstStyle>
          <a:p>
            <a:pPr>
              <a:defRPr/>
            </a:pPr>
            <a:endParaRPr lang="en-US"/>
          </a:p>
        </p:txBody>
      </p:sp>
      <p:sp>
        <p:nvSpPr>
          <p:cNvPr id="3079" name="Rectangle 7"/>
          <p:cNvSpPr>
            <a:spLocks noGrp="1" noChangeArrowheads="1"/>
          </p:cNvSpPr>
          <p:nvPr>
            <p:ph type="sldNum" sz="quarter" idx="5"/>
          </p:nvPr>
        </p:nvSpPr>
        <p:spPr bwMode="auto">
          <a:xfrm>
            <a:off x="4143375" y="9120188"/>
            <a:ext cx="3170238" cy="479425"/>
          </a:xfrm>
          <a:prstGeom prst="rect">
            <a:avLst/>
          </a:prstGeom>
          <a:noFill/>
          <a:ln>
            <a:noFill/>
          </a:ln>
          <a:effectLst/>
        </p:spPr>
        <p:txBody>
          <a:bodyPr vert="horz" wrap="square" lIns="99048" tIns="49524" rIns="99048" bIns="49524" numCol="1" anchor="b" anchorCtr="0" compatLnSpc="1">
            <a:prstTxWarp prst="textNoShape">
              <a:avLst/>
            </a:prstTxWarp>
          </a:bodyPr>
          <a:lstStyle>
            <a:lvl1pPr algn="r" defTabSz="990600" fontAlgn="base">
              <a:defRPr sz="1300">
                <a:solidFill>
                  <a:schemeClr val="tx1"/>
                </a:solidFill>
              </a:defRPr>
            </a:lvl1pPr>
          </a:lstStyle>
          <a:p>
            <a:fld id="{6D6AA351-6953-1E48-8EC4-68F89E579C6C}" type="slidenum">
              <a:rPr lang="en-US"/>
              <a:pPr/>
              <a:t>‹#›</a:t>
            </a:fld>
            <a:endParaRPr lang="en-US"/>
          </a:p>
        </p:txBody>
      </p:sp>
    </p:spTree>
    <p:extLst>
      <p:ext uri="{BB962C8B-B14F-4D97-AF65-F5344CB8AC3E}">
        <p14:creationId xmlns:p14="http://schemas.microsoft.com/office/powerpoint/2010/main" val="4110101378"/>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ＭＳ Ｐゴシック" charset="0"/>
        <a:cs typeface="Arial" charset="0"/>
      </a:defRPr>
    </a:lvl1pPr>
    <a:lvl2pPr marL="457200" algn="l" rtl="0" eaLnBrk="0" fontAlgn="base" hangingPunct="0">
      <a:spcBef>
        <a:spcPct val="30000"/>
      </a:spcBef>
      <a:spcAft>
        <a:spcPct val="0"/>
      </a:spcAft>
      <a:defRPr sz="1200" kern="1200">
        <a:solidFill>
          <a:schemeClr val="tx1"/>
        </a:solidFill>
        <a:latin typeface="Arial" charset="0"/>
        <a:ea typeface="Arial" charset="0"/>
        <a:cs typeface="Arial" charset="0"/>
      </a:defRPr>
    </a:lvl2pPr>
    <a:lvl3pPr marL="914400" algn="l" rtl="0" eaLnBrk="0" fontAlgn="base" hangingPunct="0">
      <a:spcBef>
        <a:spcPct val="30000"/>
      </a:spcBef>
      <a:spcAft>
        <a:spcPct val="0"/>
      </a:spcAft>
      <a:defRPr sz="1200" kern="1200">
        <a:solidFill>
          <a:schemeClr val="tx1"/>
        </a:solidFill>
        <a:latin typeface="Arial" charset="0"/>
        <a:ea typeface="Arial" charset="0"/>
        <a:cs typeface="Arial" charset="0"/>
      </a:defRPr>
    </a:lvl3pPr>
    <a:lvl4pPr marL="1371600" algn="l" rtl="0" eaLnBrk="0" fontAlgn="base" hangingPunct="0">
      <a:spcBef>
        <a:spcPct val="30000"/>
      </a:spcBef>
      <a:spcAft>
        <a:spcPct val="0"/>
      </a:spcAft>
      <a:defRPr sz="1200" kern="1200">
        <a:solidFill>
          <a:schemeClr val="tx1"/>
        </a:solidFill>
        <a:latin typeface="Arial" charset="0"/>
        <a:ea typeface="Arial" charset="0"/>
        <a:cs typeface="Arial" charset="0"/>
      </a:defRPr>
    </a:lvl4pPr>
    <a:lvl5pPr marL="1828800" algn="l" rtl="0" eaLnBrk="0" fontAlgn="base" hangingPunct="0">
      <a:spcBef>
        <a:spcPct val="30000"/>
      </a:spcBef>
      <a:spcAft>
        <a:spcPct val="0"/>
      </a:spcAft>
      <a:defRPr sz="1200" kern="1200">
        <a:solidFill>
          <a:schemeClr val="tx1"/>
        </a:solidFill>
        <a:latin typeface="Arial" charset="0"/>
        <a:ea typeface="Arial" charset="0"/>
        <a:cs typeface="Arial"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6D6AA351-6953-1E48-8EC4-68F89E579C6C}" type="slidenum">
              <a:rPr lang="en-US" smtClean="0"/>
              <a:pPr/>
              <a:t>2</a:t>
            </a:fld>
            <a:endParaRPr lang="en-US"/>
          </a:p>
        </p:txBody>
      </p:sp>
    </p:spTree>
    <p:extLst>
      <p:ext uri="{BB962C8B-B14F-4D97-AF65-F5344CB8AC3E}">
        <p14:creationId xmlns:p14="http://schemas.microsoft.com/office/powerpoint/2010/main" val="11792764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DC131E-0C8A-AD4A-82DF-D04F55C34F8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66632F9-4F26-D2B7-B283-7EC03E9A4C2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4BE63C7-EB54-B7E6-8D92-FFEC193A3897}"/>
              </a:ext>
            </a:extLst>
          </p:cNvPr>
          <p:cNvSpPr>
            <a:spLocks noGrp="1"/>
          </p:cNvSpPr>
          <p:nvPr>
            <p:ph type="body" idx="1"/>
          </p:nvPr>
        </p:nvSpPr>
        <p:spPr/>
        <p:txBody>
          <a:bodyPr/>
          <a:lstStyle/>
          <a:p>
            <a:pPr algn="l"/>
            <a:endParaRPr lang="en-AU" dirty="0"/>
          </a:p>
        </p:txBody>
      </p:sp>
      <p:sp>
        <p:nvSpPr>
          <p:cNvPr id="4" name="Slide Number Placeholder 3">
            <a:extLst>
              <a:ext uri="{FF2B5EF4-FFF2-40B4-BE49-F238E27FC236}">
                <a16:creationId xmlns:a16="http://schemas.microsoft.com/office/drawing/2014/main" id="{74B14C5B-CB58-BA8E-CE77-9517E5267895}"/>
              </a:ext>
            </a:extLst>
          </p:cNvPr>
          <p:cNvSpPr>
            <a:spLocks noGrp="1"/>
          </p:cNvSpPr>
          <p:nvPr>
            <p:ph type="sldNum" sz="quarter" idx="5"/>
          </p:nvPr>
        </p:nvSpPr>
        <p:spPr/>
        <p:txBody>
          <a:bodyPr/>
          <a:lstStyle/>
          <a:p>
            <a:fld id="{6D6AA351-6953-1E48-8EC4-68F89E579C6C}" type="slidenum">
              <a:rPr lang="en-US" smtClean="0"/>
              <a:pPr/>
              <a:t>11</a:t>
            </a:fld>
            <a:endParaRPr lang="en-US"/>
          </a:p>
        </p:txBody>
      </p:sp>
    </p:spTree>
    <p:extLst>
      <p:ext uri="{BB962C8B-B14F-4D97-AF65-F5344CB8AC3E}">
        <p14:creationId xmlns:p14="http://schemas.microsoft.com/office/powerpoint/2010/main" val="22928146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AU" dirty="0"/>
          </a:p>
        </p:txBody>
      </p:sp>
      <p:sp>
        <p:nvSpPr>
          <p:cNvPr id="4" name="Slide Number Placeholder 3"/>
          <p:cNvSpPr>
            <a:spLocks noGrp="1"/>
          </p:cNvSpPr>
          <p:nvPr>
            <p:ph type="sldNum" sz="quarter" idx="5"/>
          </p:nvPr>
        </p:nvSpPr>
        <p:spPr/>
        <p:txBody>
          <a:bodyPr/>
          <a:lstStyle/>
          <a:p>
            <a:fld id="{6D6AA351-6953-1E48-8EC4-68F89E579C6C}" type="slidenum">
              <a:rPr lang="en-US" smtClean="0"/>
              <a:pPr/>
              <a:t>12</a:t>
            </a:fld>
            <a:endParaRPr lang="en-US"/>
          </a:p>
        </p:txBody>
      </p:sp>
    </p:spTree>
    <p:extLst>
      <p:ext uri="{BB962C8B-B14F-4D97-AF65-F5344CB8AC3E}">
        <p14:creationId xmlns:p14="http://schemas.microsoft.com/office/powerpoint/2010/main" val="6488575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AU" dirty="0"/>
          </a:p>
        </p:txBody>
      </p:sp>
      <p:sp>
        <p:nvSpPr>
          <p:cNvPr id="4" name="Slide Number Placeholder 3"/>
          <p:cNvSpPr>
            <a:spLocks noGrp="1"/>
          </p:cNvSpPr>
          <p:nvPr>
            <p:ph type="sldNum" sz="quarter" idx="5"/>
          </p:nvPr>
        </p:nvSpPr>
        <p:spPr/>
        <p:txBody>
          <a:bodyPr/>
          <a:lstStyle/>
          <a:p>
            <a:fld id="{6D6AA351-6953-1E48-8EC4-68F89E579C6C}" type="slidenum">
              <a:rPr lang="en-US" smtClean="0"/>
              <a:pPr/>
              <a:t>13</a:t>
            </a:fld>
            <a:endParaRPr lang="en-US"/>
          </a:p>
        </p:txBody>
      </p:sp>
    </p:spTree>
    <p:extLst>
      <p:ext uri="{BB962C8B-B14F-4D97-AF65-F5344CB8AC3E}">
        <p14:creationId xmlns:p14="http://schemas.microsoft.com/office/powerpoint/2010/main" val="35097862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AU" dirty="0"/>
          </a:p>
        </p:txBody>
      </p:sp>
      <p:sp>
        <p:nvSpPr>
          <p:cNvPr id="4" name="Slide Number Placeholder 3"/>
          <p:cNvSpPr>
            <a:spLocks noGrp="1"/>
          </p:cNvSpPr>
          <p:nvPr>
            <p:ph type="sldNum" sz="quarter" idx="5"/>
          </p:nvPr>
        </p:nvSpPr>
        <p:spPr/>
        <p:txBody>
          <a:bodyPr/>
          <a:lstStyle/>
          <a:p>
            <a:fld id="{6D6AA351-6953-1E48-8EC4-68F89E579C6C}" type="slidenum">
              <a:rPr lang="en-US" smtClean="0"/>
              <a:pPr/>
              <a:t>14</a:t>
            </a:fld>
            <a:endParaRPr lang="en-US"/>
          </a:p>
        </p:txBody>
      </p:sp>
    </p:spTree>
    <p:extLst>
      <p:ext uri="{BB962C8B-B14F-4D97-AF65-F5344CB8AC3E}">
        <p14:creationId xmlns:p14="http://schemas.microsoft.com/office/powerpoint/2010/main" val="6083800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b="1" i="0" dirty="0">
                <a:solidFill>
                  <a:schemeClr val="tx1"/>
                </a:solidFill>
                <a:effectLst/>
                <a:latin typeface="Söhne"/>
              </a:rPr>
              <a:t>Real-world analogy: </a:t>
            </a:r>
            <a:r>
              <a:rPr lang="en-AU" sz="1200" i="0" dirty="0">
                <a:solidFill>
                  <a:schemeClr val="tx1"/>
                </a:solidFill>
                <a:effectLst/>
                <a:latin typeface="Söhne"/>
              </a:rPr>
              <a:t>Think of playing the game "20 Questions." You ask a series of questions to arrive at an answer. Similarly, the decision tree asks a series of questions about the data to arrive at a decision or prediction.</a:t>
            </a:r>
          </a:p>
          <a:p>
            <a:pPr algn="l"/>
            <a:endParaRPr lang="en-AU" dirty="0"/>
          </a:p>
        </p:txBody>
      </p:sp>
      <p:sp>
        <p:nvSpPr>
          <p:cNvPr id="4" name="Slide Number Placeholder 3"/>
          <p:cNvSpPr>
            <a:spLocks noGrp="1"/>
          </p:cNvSpPr>
          <p:nvPr>
            <p:ph type="sldNum" sz="quarter" idx="5"/>
          </p:nvPr>
        </p:nvSpPr>
        <p:spPr/>
        <p:txBody>
          <a:bodyPr/>
          <a:lstStyle/>
          <a:p>
            <a:fld id="{6D6AA351-6953-1E48-8EC4-68F89E579C6C}" type="slidenum">
              <a:rPr lang="en-US" smtClean="0"/>
              <a:pPr/>
              <a:t>15</a:t>
            </a:fld>
            <a:endParaRPr lang="en-US"/>
          </a:p>
        </p:txBody>
      </p:sp>
    </p:spTree>
    <p:extLst>
      <p:ext uri="{BB962C8B-B14F-4D97-AF65-F5344CB8AC3E}">
        <p14:creationId xmlns:p14="http://schemas.microsoft.com/office/powerpoint/2010/main" val="35930061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AU" dirty="0"/>
          </a:p>
        </p:txBody>
      </p:sp>
      <p:sp>
        <p:nvSpPr>
          <p:cNvPr id="4" name="Slide Number Placeholder 3"/>
          <p:cNvSpPr>
            <a:spLocks noGrp="1"/>
          </p:cNvSpPr>
          <p:nvPr>
            <p:ph type="sldNum" sz="quarter" idx="5"/>
          </p:nvPr>
        </p:nvSpPr>
        <p:spPr/>
        <p:txBody>
          <a:bodyPr/>
          <a:lstStyle/>
          <a:p>
            <a:fld id="{6D6AA351-6953-1E48-8EC4-68F89E579C6C}" type="slidenum">
              <a:rPr lang="en-US" smtClean="0"/>
              <a:pPr/>
              <a:t>16</a:t>
            </a:fld>
            <a:endParaRPr lang="en-US"/>
          </a:p>
        </p:txBody>
      </p:sp>
    </p:spTree>
    <p:extLst>
      <p:ext uri="{BB962C8B-B14F-4D97-AF65-F5344CB8AC3E}">
        <p14:creationId xmlns:p14="http://schemas.microsoft.com/office/powerpoint/2010/main" val="17650426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AU" dirty="0" err="1"/>
              <a:t>source:https</a:t>
            </a:r>
            <a:r>
              <a:rPr lang="en-AU" dirty="0"/>
              <a:t>://</a:t>
            </a:r>
            <a:r>
              <a:rPr lang="en-AU" dirty="0" err="1"/>
              <a:t>www.saedsayad.com</a:t>
            </a:r>
            <a:r>
              <a:rPr lang="en-AU" dirty="0"/>
              <a:t>/</a:t>
            </a:r>
            <a:r>
              <a:rPr lang="en-AU" dirty="0" err="1"/>
              <a:t>decision_tree.htm</a:t>
            </a:r>
            <a:endParaRPr lang="en-AU" dirty="0"/>
          </a:p>
        </p:txBody>
      </p:sp>
      <p:sp>
        <p:nvSpPr>
          <p:cNvPr id="4" name="Slide Number Placeholder 3"/>
          <p:cNvSpPr>
            <a:spLocks noGrp="1"/>
          </p:cNvSpPr>
          <p:nvPr>
            <p:ph type="sldNum" sz="quarter" idx="5"/>
          </p:nvPr>
        </p:nvSpPr>
        <p:spPr/>
        <p:txBody>
          <a:bodyPr/>
          <a:lstStyle/>
          <a:p>
            <a:fld id="{6D6AA351-6953-1E48-8EC4-68F89E579C6C}" type="slidenum">
              <a:rPr lang="en-US" smtClean="0"/>
              <a:pPr/>
              <a:t>17</a:t>
            </a:fld>
            <a:endParaRPr lang="en-US"/>
          </a:p>
        </p:txBody>
      </p:sp>
    </p:spTree>
    <p:extLst>
      <p:ext uri="{BB962C8B-B14F-4D97-AF65-F5344CB8AC3E}">
        <p14:creationId xmlns:p14="http://schemas.microsoft.com/office/powerpoint/2010/main" val="2874979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DBA44B-13B6-365F-F41C-F3C0965F4B2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0968DA9-0437-897F-81DC-2E87233281F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4043A39-AC53-6D4E-745B-00CDACE9A2F0}"/>
              </a:ext>
            </a:extLst>
          </p:cNvPr>
          <p:cNvSpPr>
            <a:spLocks noGrp="1"/>
          </p:cNvSpPr>
          <p:nvPr>
            <p:ph type="body" idx="1"/>
          </p:nvPr>
        </p:nvSpPr>
        <p:spPr/>
        <p:txBody>
          <a:bodyPr/>
          <a:lstStyle/>
          <a:p>
            <a:r>
              <a:rPr lang="en-US" sz="1200" b="0" i="0" kern="1200" dirty="0">
                <a:solidFill>
                  <a:schemeClr val="tx1"/>
                </a:solidFill>
                <a:effectLst/>
                <a:latin typeface="Arial" charset="0"/>
                <a:ea typeface="ＭＳ Ｐゴシック" charset="0"/>
                <a:cs typeface="Arial" charset="0"/>
              </a:rPr>
              <a:t>A typical decision tree is shown in Figure 8.2. It represents the concept </a:t>
            </a:r>
            <a:r>
              <a:rPr lang="en-US" sz="1200" b="0" i="1" kern="1200" dirty="0">
                <a:solidFill>
                  <a:schemeClr val="tx1"/>
                </a:solidFill>
                <a:effectLst/>
                <a:latin typeface="Arial" charset="0"/>
                <a:ea typeface="ＭＳ Ｐゴシック" charset="0"/>
                <a:cs typeface="Arial" charset="0"/>
              </a:rPr>
              <a:t>buys computer</a:t>
            </a:r>
            <a:r>
              <a:rPr lang="en-US" sz="1200" b="0" i="0" kern="1200" dirty="0">
                <a:solidFill>
                  <a:schemeClr val="tx1"/>
                </a:solidFill>
                <a:effectLst/>
                <a:latin typeface="Arial" charset="0"/>
                <a:ea typeface="ＭＳ Ｐゴシック" charset="0"/>
                <a:cs typeface="Arial" charset="0"/>
              </a:rPr>
              <a:t>, that is, it predicts whether a customer at </a:t>
            </a:r>
            <a:r>
              <a:rPr lang="en-US" sz="1200" b="0" i="1" kern="1200" dirty="0" err="1">
                <a:solidFill>
                  <a:schemeClr val="tx1"/>
                </a:solidFill>
                <a:effectLst/>
                <a:latin typeface="Arial" charset="0"/>
                <a:ea typeface="ＭＳ Ｐゴシック" charset="0"/>
                <a:cs typeface="Arial" charset="0"/>
              </a:rPr>
              <a:t>AllElectronics</a:t>
            </a:r>
            <a:r>
              <a:rPr lang="en-US" sz="1200" b="0" i="1" kern="1200" dirty="0">
                <a:solidFill>
                  <a:schemeClr val="tx1"/>
                </a:solidFill>
                <a:effectLst/>
                <a:latin typeface="Arial" charset="0"/>
                <a:ea typeface="ＭＳ Ｐゴシック" charset="0"/>
                <a:cs typeface="Arial" charset="0"/>
              </a:rPr>
              <a:t> </a:t>
            </a:r>
            <a:r>
              <a:rPr lang="en-US" sz="1200" b="0" i="0" kern="1200" dirty="0">
                <a:solidFill>
                  <a:schemeClr val="tx1"/>
                </a:solidFill>
                <a:effectLst/>
                <a:latin typeface="Arial" charset="0"/>
                <a:ea typeface="ＭＳ Ｐゴシック" charset="0"/>
                <a:cs typeface="Arial" charset="0"/>
              </a:rPr>
              <a:t>is</a:t>
            </a:r>
            <a:r>
              <a:rPr lang="en-US" dirty="0"/>
              <a:t> </a:t>
            </a:r>
            <a:r>
              <a:rPr lang="en-US" sz="1200" b="0" i="0" kern="1200" dirty="0">
                <a:solidFill>
                  <a:schemeClr val="tx1"/>
                </a:solidFill>
                <a:effectLst/>
                <a:latin typeface="Arial" charset="0"/>
                <a:ea typeface="ＭＳ Ｐゴシック" charset="0"/>
                <a:cs typeface="Arial" charset="0"/>
              </a:rPr>
              <a:t>likely to purchase a computer. Internal nodes are denoted by rectangles, and leaf nodes are denoted by ovals. Some decision tree algorithms produce only </a:t>
            </a:r>
            <a:r>
              <a:rPr lang="en-US" sz="1200" b="0" i="1" kern="1200" dirty="0">
                <a:solidFill>
                  <a:schemeClr val="tx1"/>
                </a:solidFill>
                <a:effectLst/>
                <a:latin typeface="Arial" charset="0"/>
                <a:ea typeface="ＭＳ Ｐゴシック" charset="0"/>
                <a:cs typeface="Arial" charset="0"/>
              </a:rPr>
              <a:t>binary </a:t>
            </a:r>
            <a:r>
              <a:rPr lang="en-US" sz="1200" b="0" i="0" kern="1200" dirty="0">
                <a:solidFill>
                  <a:schemeClr val="tx1"/>
                </a:solidFill>
                <a:effectLst/>
                <a:latin typeface="Arial" charset="0"/>
                <a:ea typeface="ＭＳ Ｐゴシック" charset="0"/>
                <a:cs typeface="Arial" charset="0"/>
              </a:rPr>
              <a:t>trees (where each internal node branches to exactly two other nodes), whereas others can produce nonbinary trees.</a:t>
            </a:r>
            <a:r>
              <a:rPr lang="en-US" dirty="0"/>
              <a:t> </a:t>
            </a:r>
            <a:br>
              <a:rPr lang="en-US" dirty="0"/>
            </a:br>
            <a:br>
              <a:rPr lang="en-US" dirty="0"/>
            </a:br>
            <a:endParaRPr lang="en-AU" dirty="0"/>
          </a:p>
        </p:txBody>
      </p:sp>
      <p:sp>
        <p:nvSpPr>
          <p:cNvPr id="4" name="Slide Number Placeholder 3">
            <a:extLst>
              <a:ext uri="{FF2B5EF4-FFF2-40B4-BE49-F238E27FC236}">
                <a16:creationId xmlns:a16="http://schemas.microsoft.com/office/drawing/2014/main" id="{6503A9F5-0054-A718-5D42-ADD5B6F0CB3B}"/>
              </a:ext>
            </a:extLst>
          </p:cNvPr>
          <p:cNvSpPr>
            <a:spLocks noGrp="1"/>
          </p:cNvSpPr>
          <p:nvPr>
            <p:ph type="sldNum" sz="quarter" idx="5"/>
          </p:nvPr>
        </p:nvSpPr>
        <p:spPr/>
        <p:txBody>
          <a:bodyPr/>
          <a:lstStyle/>
          <a:p>
            <a:fld id="{6D6AA351-6953-1E48-8EC4-68F89E579C6C}" type="slidenum">
              <a:rPr lang="en-US" smtClean="0"/>
              <a:pPr/>
              <a:t>18</a:t>
            </a:fld>
            <a:endParaRPr lang="en-US"/>
          </a:p>
        </p:txBody>
      </p:sp>
    </p:spTree>
    <p:extLst>
      <p:ext uri="{BB962C8B-B14F-4D97-AF65-F5344CB8AC3E}">
        <p14:creationId xmlns:p14="http://schemas.microsoft.com/office/powerpoint/2010/main" val="3937499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AU" dirty="0"/>
              <a:t>source of picture: towards data science</a:t>
            </a:r>
          </a:p>
          <a:p>
            <a:r>
              <a:rPr lang="en-US" sz="1200" b="1" i="0" kern="1200" dirty="0">
                <a:solidFill>
                  <a:schemeClr val="tx1"/>
                </a:solidFill>
                <a:effectLst/>
                <a:latin typeface="Arial" charset="0"/>
                <a:ea typeface="ＭＳ Ｐゴシック" charset="0"/>
                <a:cs typeface="Arial" charset="0"/>
              </a:rPr>
              <a:t>Underfitting</a:t>
            </a:r>
            <a:r>
              <a:rPr lang="en-US" sz="1200" b="0" i="0" kern="1200" dirty="0">
                <a:solidFill>
                  <a:schemeClr val="tx1"/>
                </a:solidFill>
                <a:effectLst/>
                <a:latin typeface="Arial" charset="0"/>
                <a:ea typeface="ＭＳ Ｐゴシック" charset="0"/>
                <a:cs typeface="Arial" charset="0"/>
              </a:rPr>
              <a:t> happens when the model has a very high bias and is unable to capture the complex patterns in the data. This leads to higher training and validation errors since the model is not complex enough to classify the underlying data. In the above example, we see that the data has a second-order relation but the model is a linear model so it won’t be able to</a:t>
            </a:r>
          </a:p>
          <a:p>
            <a:r>
              <a:rPr lang="en-US" sz="1200" b="1" i="0" kern="1200" dirty="0">
                <a:solidFill>
                  <a:schemeClr val="tx1"/>
                </a:solidFill>
                <a:effectLst/>
                <a:latin typeface="Arial" charset="0"/>
                <a:ea typeface="ＭＳ Ｐゴシック" charset="0"/>
                <a:cs typeface="Arial" charset="0"/>
              </a:rPr>
              <a:t>Overfitting</a:t>
            </a:r>
            <a:r>
              <a:rPr lang="en-US" sz="1200" b="0" i="0" kern="1200" dirty="0">
                <a:solidFill>
                  <a:schemeClr val="tx1"/>
                </a:solidFill>
                <a:effectLst/>
                <a:latin typeface="Arial" charset="0"/>
                <a:ea typeface="ＭＳ Ｐゴシック" charset="0"/>
                <a:cs typeface="Arial" charset="0"/>
              </a:rPr>
              <a:t> is the opposite in the sense that the model is too complex (or higher model) and captures even the noise in the data. Therefore in this case one would observe a very low test error value. However, when it would fail to </a:t>
            </a:r>
            <a:r>
              <a:rPr lang="en-US" sz="1200" b="0" i="0" kern="1200" dirty="0" err="1">
                <a:solidFill>
                  <a:schemeClr val="tx1"/>
                </a:solidFill>
                <a:effectLst/>
                <a:latin typeface="Arial" charset="0"/>
                <a:ea typeface="ＭＳ Ｐゴシック" charset="0"/>
                <a:cs typeface="Arial" charset="0"/>
              </a:rPr>
              <a:t>generalise</a:t>
            </a:r>
            <a:r>
              <a:rPr lang="en-US" sz="1200" b="0" i="0" kern="1200" dirty="0">
                <a:solidFill>
                  <a:schemeClr val="tx1"/>
                </a:solidFill>
                <a:effectLst/>
                <a:latin typeface="Arial" charset="0"/>
                <a:ea typeface="ＭＳ Ｐゴシック" charset="0"/>
                <a:cs typeface="Arial" charset="0"/>
              </a:rPr>
              <a:t> to both the validation and test sets.</a:t>
            </a:r>
          </a:p>
          <a:p>
            <a:r>
              <a:rPr lang="en-US" sz="1200" b="0" i="0" kern="1200" dirty="0">
                <a:solidFill>
                  <a:schemeClr val="tx1"/>
                </a:solidFill>
                <a:effectLst/>
                <a:latin typeface="Arial" charset="0"/>
                <a:ea typeface="ＭＳ Ｐゴシック" charset="0"/>
                <a:cs typeface="Arial" charset="0"/>
              </a:rPr>
              <a:t>We want to find the optimal fitting situation where the model has a smaller gap between the training and validation error values. It should better generalization than in the other two cases.</a:t>
            </a:r>
          </a:p>
          <a:p>
            <a:pPr algn="l"/>
            <a:endParaRPr lang="en-AU" dirty="0"/>
          </a:p>
        </p:txBody>
      </p:sp>
      <p:sp>
        <p:nvSpPr>
          <p:cNvPr id="4" name="Slide Number Placeholder 3"/>
          <p:cNvSpPr>
            <a:spLocks noGrp="1"/>
          </p:cNvSpPr>
          <p:nvPr>
            <p:ph type="sldNum" sz="quarter" idx="5"/>
          </p:nvPr>
        </p:nvSpPr>
        <p:spPr/>
        <p:txBody>
          <a:bodyPr/>
          <a:lstStyle/>
          <a:p>
            <a:fld id="{6D6AA351-6953-1E48-8EC4-68F89E579C6C}" type="slidenum">
              <a:rPr lang="en-US" smtClean="0"/>
              <a:pPr/>
              <a:t>19</a:t>
            </a:fld>
            <a:endParaRPr lang="en-US"/>
          </a:p>
        </p:txBody>
      </p:sp>
    </p:spTree>
    <p:extLst>
      <p:ext uri="{BB962C8B-B14F-4D97-AF65-F5344CB8AC3E}">
        <p14:creationId xmlns:p14="http://schemas.microsoft.com/office/powerpoint/2010/main" val="34595373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AU" dirty="0"/>
              <a:t>source of picture: https://</a:t>
            </a:r>
            <a:r>
              <a:rPr lang="en-AU" dirty="0" err="1"/>
              <a:t>towardsdatascience.com</a:t>
            </a:r>
            <a:r>
              <a:rPr lang="en-AU" dirty="0"/>
              <a:t>/model-compression-via-pruning-ac9b730a7c7b</a:t>
            </a:r>
          </a:p>
        </p:txBody>
      </p:sp>
      <p:sp>
        <p:nvSpPr>
          <p:cNvPr id="4" name="Slide Number Placeholder 3"/>
          <p:cNvSpPr>
            <a:spLocks noGrp="1"/>
          </p:cNvSpPr>
          <p:nvPr>
            <p:ph type="sldNum" sz="quarter" idx="5"/>
          </p:nvPr>
        </p:nvSpPr>
        <p:spPr/>
        <p:txBody>
          <a:bodyPr/>
          <a:lstStyle/>
          <a:p>
            <a:fld id="{6D6AA351-6953-1E48-8EC4-68F89E579C6C}" type="slidenum">
              <a:rPr lang="en-US" smtClean="0"/>
              <a:pPr/>
              <a:t>20</a:t>
            </a:fld>
            <a:endParaRPr lang="en-US"/>
          </a:p>
        </p:txBody>
      </p:sp>
    </p:spTree>
    <p:extLst>
      <p:ext uri="{BB962C8B-B14F-4D97-AF65-F5344CB8AC3E}">
        <p14:creationId xmlns:p14="http://schemas.microsoft.com/office/powerpoint/2010/main" val="42405698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All decisions are based on data, if you don’t clean and prepare the data, the decisions will be based on something which is not right.</a:t>
            </a:r>
          </a:p>
        </p:txBody>
      </p:sp>
      <p:sp>
        <p:nvSpPr>
          <p:cNvPr id="4" name="Slide Number Placeholder 3"/>
          <p:cNvSpPr>
            <a:spLocks noGrp="1"/>
          </p:cNvSpPr>
          <p:nvPr>
            <p:ph type="sldNum" sz="quarter" idx="5"/>
          </p:nvPr>
        </p:nvSpPr>
        <p:spPr/>
        <p:txBody>
          <a:bodyPr/>
          <a:lstStyle/>
          <a:p>
            <a:fld id="{6D6AA351-6953-1E48-8EC4-68F89E579C6C}" type="slidenum">
              <a:rPr lang="en-US" smtClean="0"/>
              <a:pPr/>
              <a:t>3</a:t>
            </a:fld>
            <a:endParaRPr lang="en-US"/>
          </a:p>
        </p:txBody>
      </p:sp>
    </p:spTree>
    <p:extLst>
      <p:ext uri="{BB962C8B-B14F-4D97-AF65-F5344CB8AC3E}">
        <p14:creationId xmlns:p14="http://schemas.microsoft.com/office/powerpoint/2010/main" val="407114464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AU" dirty="0"/>
              <a:t>source of picture:</a:t>
            </a:r>
          </a:p>
        </p:txBody>
      </p:sp>
      <p:sp>
        <p:nvSpPr>
          <p:cNvPr id="4" name="Slide Number Placeholder 3"/>
          <p:cNvSpPr>
            <a:spLocks noGrp="1"/>
          </p:cNvSpPr>
          <p:nvPr>
            <p:ph type="sldNum" sz="quarter" idx="5"/>
          </p:nvPr>
        </p:nvSpPr>
        <p:spPr/>
        <p:txBody>
          <a:bodyPr/>
          <a:lstStyle/>
          <a:p>
            <a:fld id="{6D6AA351-6953-1E48-8EC4-68F89E579C6C}" type="slidenum">
              <a:rPr lang="en-US" smtClean="0"/>
              <a:pPr/>
              <a:t>21</a:t>
            </a:fld>
            <a:endParaRPr lang="en-US"/>
          </a:p>
        </p:txBody>
      </p:sp>
    </p:spTree>
    <p:extLst>
      <p:ext uri="{BB962C8B-B14F-4D97-AF65-F5344CB8AC3E}">
        <p14:creationId xmlns:p14="http://schemas.microsoft.com/office/powerpoint/2010/main" val="194206895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AU" dirty="0"/>
              <a:t>source of </a:t>
            </a:r>
            <a:r>
              <a:rPr lang="en-AU" dirty="0" err="1"/>
              <a:t>picture:https</a:t>
            </a:r>
            <a:r>
              <a:rPr lang="en-AU" dirty="0"/>
              <a:t>://</a:t>
            </a:r>
            <a:r>
              <a:rPr lang="en-AU" dirty="0" err="1"/>
              <a:t>slidemodel.com</a:t>
            </a:r>
            <a:r>
              <a:rPr lang="en-AU" dirty="0"/>
              <a:t>/how-to-incorporate-decision-trees-into-your-presentations/</a:t>
            </a:r>
          </a:p>
        </p:txBody>
      </p:sp>
      <p:sp>
        <p:nvSpPr>
          <p:cNvPr id="4" name="Slide Number Placeholder 3"/>
          <p:cNvSpPr>
            <a:spLocks noGrp="1"/>
          </p:cNvSpPr>
          <p:nvPr>
            <p:ph type="sldNum" sz="quarter" idx="5"/>
          </p:nvPr>
        </p:nvSpPr>
        <p:spPr/>
        <p:txBody>
          <a:bodyPr/>
          <a:lstStyle/>
          <a:p>
            <a:fld id="{6D6AA351-6953-1E48-8EC4-68F89E579C6C}" type="slidenum">
              <a:rPr lang="en-US" smtClean="0"/>
              <a:pPr/>
              <a:t>22</a:t>
            </a:fld>
            <a:endParaRPr lang="en-US"/>
          </a:p>
        </p:txBody>
      </p:sp>
    </p:spTree>
    <p:extLst>
      <p:ext uri="{BB962C8B-B14F-4D97-AF65-F5344CB8AC3E}">
        <p14:creationId xmlns:p14="http://schemas.microsoft.com/office/powerpoint/2010/main" val="31715611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742950" lvl="1" indent="-285750" algn="l">
              <a:buFont typeface="+mj-lt"/>
              <a:buAutoNum type="arabicPeriod"/>
            </a:pPr>
            <a:endParaRPr lang="en-AU" sz="1600" b="0" i="0" u="none" strike="noStrike" dirty="0">
              <a:solidFill>
                <a:srgbClr val="374151"/>
              </a:solidFill>
              <a:effectLst/>
              <a:latin typeface="Söhne"/>
            </a:endParaRPr>
          </a:p>
          <a:p>
            <a:pPr marL="0" indent="0" algn="l">
              <a:buNone/>
            </a:pPr>
            <a:r>
              <a:rPr lang="en-AU" sz="1600" b="1" i="0" u="none" strike="noStrike" dirty="0">
                <a:solidFill>
                  <a:srgbClr val="374151"/>
                </a:solidFill>
                <a:effectLst/>
                <a:latin typeface="Söhne"/>
              </a:rPr>
              <a:t>Energy: Failure Prediction of Equipment</a:t>
            </a:r>
            <a:endParaRPr lang="en-AU" sz="1600" b="0" i="0" u="none" strike="noStrike" dirty="0">
              <a:solidFill>
                <a:srgbClr val="374151"/>
              </a:solidFill>
              <a:effectLst/>
              <a:latin typeface="Söhne"/>
            </a:endParaRPr>
          </a:p>
          <a:p>
            <a:pPr marL="742950" lvl="1" indent="-285750" algn="l">
              <a:buFont typeface="+mj-lt"/>
              <a:buAutoNum type="arabicPeriod"/>
            </a:pPr>
            <a:r>
              <a:rPr lang="en-AU" sz="1600" b="1" i="0" u="none" strike="noStrike" dirty="0">
                <a:solidFill>
                  <a:srgbClr val="374151"/>
                </a:solidFill>
                <a:effectLst/>
                <a:latin typeface="Söhne"/>
              </a:rPr>
              <a:t>Case Study</a:t>
            </a:r>
            <a:r>
              <a:rPr lang="en-AU" sz="1600" b="0" i="0" u="none" strike="noStrike" dirty="0">
                <a:solidFill>
                  <a:srgbClr val="374151"/>
                </a:solidFill>
                <a:effectLst/>
                <a:latin typeface="Söhne"/>
              </a:rPr>
              <a:t>: Energy companies, especially those in oil and gas, use decision trees to predict equipment failures based on parameters like temperature, pressure, and historical malfunction data.</a:t>
            </a:r>
          </a:p>
          <a:p>
            <a:pPr marL="742950" lvl="1" indent="-285750" algn="l">
              <a:buFont typeface="+mj-lt"/>
              <a:buAutoNum type="arabicPeriod"/>
            </a:pPr>
            <a:r>
              <a:rPr lang="en-AU" sz="1600" b="1" i="0" u="none" strike="noStrike" dirty="0">
                <a:solidFill>
                  <a:srgbClr val="374151"/>
                </a:solidFill>
                <a:effectLst/>
                <a:latin typeface="Söhne"/>
              </a:rPr>
              <a:t>Importance</a:t>
            </a:r>
            <a:r>
              <a:rPr lang="en-AU" sz="1600" b="0" i="0" u="none" strike="noStrike" dirty="0">
                <a:solidFill>
                  <a:srgbClr val="374151"/>
                </a:solidFill>
                <a:effectLst/>
                <a:latin typeface="Söhne"/>
              </a:rPr>
              <a:t>: Predicting and addressing equipment malfunctions before they occur can prevent hazardous incidents and save costs. </a:t>
            </a:r>
          </a:p>
          <a:p>
            <a:pPr marL="742950" lvl="1" indent="-285750" algn="l">
              <a:buFont typeface="+mj-lt"/>
              <a:buAutoNum type="arabicPeriod"/>
            </a:pPr>
            <a:endParaRPr lang="en-AU" sz="1600" dirty="0">
              <a:solidFill>
                <a:srgbClr val="374151"/>
              </a:solidFill>
              <a:latin typeface="Söhne"/>
            </a:endParaRPr>
          </a:p>
          <a:p>
            <a:pPr marL="742950" lvl="1" indent="-285750" algn="l">
              <a:buFont typeface="+mj-lt"/>
              <a:buAutoNum type="arabicPeriod"/>
            </a:pPr>
            <a:endParaRPr lang="en-AU" sz="1600" b="1" i="0" u="none" strike="noStrike" dirty="0">
              <a:solidFill>
                <a:srgbClr val="374151"/>
              </a:solidFill>
              <a:effectLst/>
              <a:latin typeface="Söhne"/>
            </a:endParaRPr>
          </a:p>
          <a:p>
            <a:pPr marL="742950" lvl="1" indent="-285750" algn="l">
              <a:buFont typeface="+mj-lt"/>
              <a:buAutoNum type="arabicPeriod"/>
            </a:pPr>
            <a:r>
              <a:rPr lang="en-AU" sz="1600" b="1" i="0" u="none" strike="noStrike" dirty="0">
                <a:solidFill>
                  <a:srgbClr val="374151"/>
                </a:solidFill>
                <a:effectLst/>
                <a:latin typeface="Söhne"/>
              </a:rPr>
              <a:t>Public Safety: Crime Prediction</a:t>
            </a:r>
            <a:endParaRPr lang="en-AU" sz="1600" b="0" i="0" u="none" strike="noStrike" dirty="0">
              <a:solidFill>
                <a:srgbClr val="374151"/>
              </a:solidFill>
              <a:effectLst/>
              <a:latin typeface="Söhne"/>
            </a:endParaRPr>
          </a:p>
          <a:p>
            <a:pPr marL="742950" lvl="1" indent="-285750" algn="l">
              <a:buFont typeface="+mj-lt"/>
              <a:buAutoNum type="arabicPeriod"/>
            </a:pPr>
            <a:r>
              <a:rPr lang="en-AU" sz="1600" b="1" i="0" u="none" strike="noStrike" dirty="0">
                <a:solidFill>
                  <a:srgbClr val="374151"/>
                </a:solidFill>
                <a:effectLst/>
                <a:latin typeface="Söhne"/>
              </a:rPr>
              <a:t>Case Study</a:t>
            </a:r>
            <a:r>
              <a:rPr lang="en-AU" sz="1600" b="0" i="0" u="none" strike="noStrike" dirty="0">
                <a:solidFill>
                  <a:srgbClr val="374151"/>
                </a:solidFill>
                <a:effectLst/>
                <a:latin typeface="Söhne"/>
              </a:rPr>
              <a:t>: Law enforcement agencies use decision trees to classify areas based on crime risk. Variables might include historical crime rates, nearby amenities, population density, and socio-economic factors of the region.</a:t>
            </a:r>
          </a:p>
          <a:p>
            <a:pPr marL="742950" lvl="1" indent="-285750" algn="l">
              <a:buFont typeface="+mj-lt"/>
              <a:buAutoNum type="arabicPeriod"/>
            </a:pPr>
            <a:r>
              <a:rPr lang="en-AU" sz="1600" b="1" i="0" u="none" strike="noStrike" dirty="0">
                <a:solidFill>
                  <a:srgbClr val="374151"/>
                </a:solidFill>
                <a:effectLst/>
                <a:latin typeface="Söhne"/>
              </a:rPr>
              <a:t>Importance</a:t>
            </a:r>
            <a:r>
              <a:rPr lang="en-AU" sz="1600" b="0" i="0" u="none" strike="noStrike" dirty="0">
                <a:solidFill>
                  <a:srgbClr val="374151"/>
                </a:solidFill>
                <a:effectLst/>
                <a:latin typeface="Söhne"/>
              </a:rPr>
              <a:t>: Identifying high-risk areas can allow law enforcement to allocate resources more efficiently, potentially preventing crimes.</a:t>
            </a:r>
          </a:p>
          <a:p>
            <a:pPr algn="l">
              <a:buFont typeface="+mj-lt"/>
              <a:buAutoNum type="arabicPeriod"/>
            </a:pPr>
            <a:r>
              <a:rPr lang="en-AU" sz="1600" b="1" i="0" u="none" strike="noStrike" dirty="0">
                <a:solidFill>
                  <a:srgbClr val="374151"/>
                </a:solidFill>
                <a:effectLst/>
                <a:latin typeface="Söhne"/>
              </a:rPr>
              <a:t>E-commerce: Fraud Detection</a:t>
            </a:r>
            <a:endParaRPr lang="en-AU" sz="1600" b="0" i="0" u="none" strike="noStrike" dirty="0">
              <a:solidFill>
                <a:srgbClr val="374151"/>
              </a:solidFill>
              <a:effectLst/>
              <a:latin typeface="Söhne"/>
            </a:endParaRPr>
          </a:p>
          <a:p>
            <a:pPr marL="742950" lvl="1" indent="-285750" algn="l">
              <a:buFont typeface="+mj-lt"/>
              <a:buAutoNum type="arabicPeriod"/>
            </a:pPr>
            <a:r>
              <a:rPr lang="en-AU" sz="1600" b="1" i="0" u="none" strike="noStrike" dirty="0">
                <a:solidFill>
                  <a:srgbClr val="374151"/>
                </a:solidFill>
                <a:effectLst/>
                <a:latin typeface="Söhne"/>
              </a:rPr>
              <a:t>Case Study</a:t>
            </a:r>
            <a:r>
              <a:rPr lang="en-AU" sz="1600" b="0" i="0" u="none" strike="noStrike" dirty="0">
                <a:solidFill>
                  <a:srgbClr val="374151"/>
                </a:solidFill>
                <a:effectLst/>
                <a:latin typeface="Söhne"/>
              </a:rPr>
              <a:t>: E-commerce platforms deploy decision trees to detect potentially fraudulent transactions. Features might encompass transaction amount, location, device type, frequency of transactions, etc.</a:t>
            </a:r>
          </a:p>
          <a:p>
            <a:pPr marL="742950" lvl="1" indent="-285750" algn="l">
              <a:buFont typeface="+mj-lt"/>
              <a:buAutoNum type="arabicPeriod"/>
            </a:pPr>
            <a:r>
              <a:rPr lang="en-AU" sz="1600" b="1" i="0" u="none" strike="noStrike" dirty="0">
                <a:solidFill>
                  <a:srgbClr val="374151"/>
                </a:solidFill>
                <a:effectLst/>
                <a:latin typeface="Söhne"/>
              </a:rPr>
              <a:t>Importance</a:t>
            </a:r>
            <a:r>
              <a:rPr lang="en-AU" sz="1600" b="0" i="0" u="none" strike="noStrike" dirty="0">
                <a:solidFill>
                  <a:srgbClr val="374151"/>
                </a:solidFill>
                <a:effectLst/>
                <a:latin typeface="Söhne"/>
              </a:rPr>
              <a:t>: Detecting and preventing fraud protects both the platform and its users from financial losses and maintains the platform's integrity.</a:t>
            </a:r>
          </a:p>
          <a:p>
            <a:pPr algn="l">
              <a:buFont typeface="+mj-lt"/>
              <a:buAutoNum type="arabicPeriod"/>
            </a:pPr>
            <a:r>
              <a:rPr lang="en-AU" sz="1600" b="1" i="0" u="none" strike="noStrike" dirty="0">
                <a:solidFill>
                  <a:srgbClr val="374151"/>
                </a:solidFill>
                <a:effectLst/>
                <a:latin typeface="Söhne"/>
              </a:rPr>
              <a:t>Pharmaceuticals: Drug Analysis</a:t>
            </a:r>
            <a:endParaRPr lang="en-AU" sz="1600" b="0" i="0" u="none" strike="noStrike" dirty="0">
              <a:solidFill>
                <a:srgbClr val="374151"/>
              </a:solidFill>
              <a:effectLst/>
              <a:latin typeface="Söhne"/>
            </a:endParaRPr>
          </a:p>
          <a:p>
            <a:pPr marL="742950" lvl="1" indent="-285750" algn="l">
              <a:buFont typeface="+mj-lt"/>
              <a:buAutoNum type="arabicPeriod"/>
            </a:pPr>
            <a:r>
              <a:rPr lang="en-AU" sz="1600" b="1" i="0" u="none" strike="noStrike" dirty="0">
                <a:solidFill>
                  <a:srgbClr val="374151"/>
                </a:solidFill>
                <a:effectLst/>
                <a:latin typeface="Söhne"/>
              </a:rPr>
              <a:t>Case Study</a:t>
            </a:r>
            <a:r>
              <a:rPr lang="en-AU" sz="1600" b="0" i="0" u="none" strike="noStrike" dirty="0">
                <a:solidFill>
                  <a:srgbClr val="374151"/>
                </a:solidFill>
                <a:effectLst/>
                <a:latin typeface="Söhne"/>
              </a:rPr>
              <a:t>: Decision trees are used to classify the potential efficacy of new drugs based on clinical trial data.</a:t>
            </a:r>
          </a:p>
          <a:p>
            <a:pPr marL="742950" lvl="1" indent="-285750" algn="l">
              <a:buFont typeface="+mj-lt"/>
              <a:buAutoNum type="arabicPeriod"/>
            </a:pPr>
            <a:r>
              <a:rPr lang="en-AU" sz="1600" b="1" i="0" u="none" strike="noStrike" dirty="0">
                <a:solidFill>
                  <a:srgbClr val="374151"/>
                </a:solidFill>
                <a:effectLst/>
                <a:latin typeface="Söhne"/>
              </a:rPr>
              <a:t>Importance</a:t>
            </a:r>
            <a:r>
              <a:rPr lang="en-AU" sz="1600" b="0" i="0" u="none" strike="noStrike" dirty="0">
                <a:solidFill>
                  <a:srgbClr val="374151"/>
                </a:solidFill>
                <a:effectLst/>
                <a:latin typeface="Söhne"/>
              </a:rPr>
              <a:t>: By understanding how different attributes can impact drug efficacy, pharmaceutical companies can focus their efforts on the most promising drugs.</a:t>
            </a:r>
          </a:p>
          <a:p>
            <a:pPr algn="l">
              <a:buFont typeface="+mj-lt"/>
              <a:buAutoNum type="arabicPeriod"/>
            </a:pPr>
            <a:r>
              <a:rPr lang="en-AU" sz="1600" b="1" i="0" u="none" strike="noStrike" dirty="0">
                <a:solidFill>
                  <a:srgbClr val="374151"/>
                </a:solidFill>
                <a:effectLst/>
                <a:latin typeface="Söhne"/>
              </a:rPr>
              <a:t>Real Estate: Property Valuation</a:t>
            </a:r>
            <a:endParaRPr lang="en-AU" sz="1600" b="0" i="0" u="none" strike="noStrike" dirty="0">
              <a:solidFill>
                <a:srgbClr val="374151"/>
              </a:solidFill>
              <a:effectLst/>
              <a:latin typeface="Söhne"/>
            </a:endParaRPr>
          </a:p>
          <a:p>
            <a:pPr marL="742950" lvl="1" indent="-285750" algn="l">
              <a:buFont typeface="+mj-lt"/>
              <a:buAutoNum type="arabicPeriod"/>
            </a:pPr>
            <a:r>
              <a:rPr lang="en-AU" sz="1600" b="1" i="0" u="none" strike="noStrike" dirty="0">
                <a:solidFill>
                  <a:srgbClr val="374151"/>
                </a:solidFill>
                <a:effectLst/>
                <a:latin typeface="Söhne"/>
              </a:rPr>
              <a:t>Case Study</a:t>
            </a:r>
            <a:r>
              <a:rPr lang="en-AU" sz="1600" b="0" i="0" u="none" strike="noStrike" dirty="0">
                <a:solidFill>
                  <a:srgbClr val="374151"/>
                </a:solidFill>
                <a:effectLst/>
                <a:latin typeface="Söhne"/>
              </a:rPr>
              <a:t>: Real estate companies use decision trees to classify properties into different price brackets based on features like location, size, age, amenities, and more.</a:t>
            </a:r>
          </a:p>
          <a:p>
            <a:pPr marL="742950" lvl="1" indent="-285750" algn="l">
              <a:buFont typeface="+mj-lt"/>
              <a:buAutoNum type="arabicPeriod"/>
            </a:pPr>
            <a:r>
              <a:rPr lang="en-AU" sz="1600" b="1" i="0" u="none" strike="noStrike" dirty="0">
                <a:solidFill>
                  <a:srgbClr val="374151"/>
                </a:solidFill>
                <a:effectLst/>
                <a:latin typeface="Söhne"/>
              </a:rPr>
              <a:t>Importance</a:t>
            </a:r>
            <a:r>
              <a:rPr lang="en-AU" sz="1600" b="0" i="0" u="none" strike="noStrike" dirty="0">
                <a:solidFill>
                  <a:srgbClr val="374151"/>
                </a:solidFill>
                <a:effectLst/>
                <a:latin typeface="Söhne"/>
              </a:rPr>
              <a:t>: Accurate property valuation helps buyers, sellers, and investors make informed decisions.</a:t>
            </a:r>
          </a:p>
          <a:p>
            <a:pPr algn="l">
              <a:buFont typeface="+mj-lt"/>
              <a:buAutoNum type="arabicPeriod"/>
            </a:pPr>
            <a:r>
              <a:rPr lang="en-AU" sz="1600" b="1" i="0" u="none" strike="noStrike" dirty="0">
                <a:solidFill>
                  <a:srgbClr val="374151"/>
                </a:solidFill>
                <a:effectLst/>
                <a:latin typeface="Söhne"/>
              </a:rPr>
              <a:t>Automotive: Predicting Warranty Claims</a:t>
            </a:r>
            <a:endParaRPr lang="en-AU" sz="1600" b="0" i="0" u="none" strike="noStrike" dirty="0">
              <a:solidFill>
                <a:srgbClr val="374151"/>
              </a:solidFill>
              <a:effectLst/>
              <a:latin typeface="Söhne"/>
            </a:endParaRPr>
          </a:p>
          <a:p>
            <a:pPr marL="742950" lvl="1" indent="-285750" algn="l">
              <a:buFont typeface="+mj-lt"/>
              <a:buAutoNum type="arabicPeriod"/>
            </a:pPr>
            <a:r>
              <a:rPr lang="en-AU" sz="1600" b="1" i="0" u="none" strike="noStrike" dirty="0">
                <a:solidFill>
                  <a:srgbClr val="374151"/>
                </a:solidFill>
                <a:effectLst/>
                <a:latin typeface="Söhne"/>
              </a:rPr>
              <a:t>Case Study</a:t>
            </a:r>
            <a:r>
              <a:rPr lang="en-AU" sz="1600" b="0" i="0" u="none" strike="noStrike" dirty="0">
                <a:solidFill>
                  <a:srgbClr val="374151"/>
                </a:solidFill>
                <a:effectLst/>
                <a:latin typeface="Söhne"/>
              </a:rPr>
              <a:t>: Automobile manufacturers can use decision trees to predict the likelihood of warranty claims based on vehicle attributes and usage patterns.</a:t>
            </a:r>
          </a:p>
          <a:p>
            <a:pPr marL="742950" lvl="1" indent="-285750" algn="l">
              <a:buFont typeface="+mj-lt"/>
              <a:buAutoNum type="arabicPeriod"/>
            </a:pPr>
            <a:r>
              <a:rPr lang="en-AU" sz="1600" b="1" i="0" u="none" strike="noStrike" dirty="0">
                <a:solidFill>
                  <a:srgbClr val="374151"/>
                </a:solidFill>
                <a:effectLst/>
                <a:latin typeface="Söhne"/>
              </a:rPr>
              <a:t>Importance</a:t>
            </a:r>
            <a:r>
              <a:rPr lang="en-AU" sz="1600" b="0" i="0" u="none" strike="noStrike" dirty="0">
                <a:solidFill>
                  <a:srgbClr val="374151"/>
                </a:solidFill>
                <a:effectLst/>
                <a:latin typeface="Söhne"/>
              </a:rPr>
              <a:t>: Addressing potential warranty issues proactively can lead to better customer satisfaction and reduced costs for manufacturers.</a:t>
            </a:r>
          </a:p>
          <a:p>
            <a:endParaRPr lang="en-AU" dirty="0"/>
          </a:p>
        </p:txBody>
      </p:sp>
      <p:sp>
        <p:nvSpPr>
          <p:cNvPr id="4" name="Slide Number Placeholder 3"/>
          <p:cNvSpPr>
            <a:spLocks noGrp="1"/>
          </p:cNvSpPr>
          <p:nvPr>
            <p:ph type="sldNum" sz="quarter" idx="5"/>
          </p:nvPr>
        </p:nvSpPr>
        <p:spPr/>
        <p:txBody>
          <a:bodyPr/>
          <a:lstStyle/>
          <a:p>
            <a:fld id="{6D6AA351-6953-1E48-8EC4-68F89E579C6C}" type="slidenum">
              <a:rPr lang="en-US" smtClean="0"/>
              <a:pPr/>
              <a:t>23</a:t>
            </a:fld>
            <a:endParaRPr lang="en-US"/>
          </a:p>
        </p:txBody>
      </p:sp>
    </p:spTree>
    <p:extLst>
      <p:ext uri="{BB962C8B-B14F-4D97-AF65-F5344CB8AC3E}">
        <p14:creationId xmlns:p14="http://schemas.microsoft.com/office/powerpoint/2010/main" val="197182843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6D6AA351-6953-1E48-8EC4-68F89E579C6C}" type="slidenum">
              <a:rPr lang="en-US" smtClean="0"/>
              <a:pPr/>
              <a:t>24</a:t>
            </a:fld>
            <a:endParaRPr lang="en-US"/>
          </a:p>
        </p:txBody>
      </p:sp>
    </p:spTree>
    <p:extLst>
      <p:ext uri="{BB962C8B-B14F-4D97-AF65-F5344CB8AC3E}">
        <p14:creationId xmlns:p14="http://schemas.microsoft.com/office/powerpoint/2010/main" val="27896885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source of </a:t>
            </a:r>
            <a:r>
              <a:rPr lang="en-AU" dirty="0" err="1"/>
              <a:t>picture:https</a:t>
            </a:r>
            <a:r>
              <a:rPr lang="en-AU" dirty="0"/>
              <a:t>://</a:t>
            </a:r>
            <a:r>
              <a:rPr lang="en-AU" dirty="0" err="1"/>
              <a:t>stats.stackexchange.com</a:t>
            </a:r>
            <a:r>
              <a:rPr lang="en-AU" dirty="0"/>
              <a:t>/questions/159902/is-nominal-ordinal-binary-for-quantitative-data-qualitative-data-or-both</a:t>
            </a:r>
          </a:p>
        </p:txBody>
      </p:sp>
      <p:sp>
        <p:nvSpPr>
          <p:cNvPr id="4" name="Slide Number Placeholder 3"/>
          <p:cNvSpPr>
            <a:spLocks noGrp="1"/>
          </p:cNvSpPr>
          <p:nvPr>
            <p:ph type="sldNum" sz="quarter" idx="5"/>
          </p:nvPr>
        </p:nvSpPr>
        <p:spPr/>
        <p:txBody>
          <a:bodyPr/>
          <a:lstStyle/>
          <a:p>
            <a:fld id="{6D6AA351-6953-1E48-8EC4-68F89E579C6C}" type="slidenum">
              <a:rPr lang="en-US" smtClean="0"/>
              <a:pPr/>
              <a:t>4</a:t>
            </a:fld>
            <a:endParaRPr lang="en-US"/>
          </a:p>
        </p:txBody>
      </p:sp>
    </p:spTree>
    <p:extLst>
      <p:ext uri="{BB962C8B-B14F-4D97-AF65-F5344CB8AC3E}">
        <p14:creationId xmlns:p14="http://schemas.microsoft.com/office/powerpoint/2010/main" val="31654920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6D6AA351-6953-1E48-8EC4-68F89E579C6C}" type="slidenum">
              <a:rPr lang="en-US" smtClean="0"/>
              <a:pPr/>
              <a:t>5</a:t>
            </a:fld>
            <a:endParaRPr lang="en-US"/>
          </a:p>
        </p:txBody>
      </p:sp>
    </p:spTree>
    <p:extLst>
      <p:ext uri="{BB962C8B-B14F-4D97-AF65-F5344CB8AC3E}">
        <p14:creationId xmlns:p14="http://schemas.microsoft.com/office/powerpoint/2010/main" val="8810369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6D6AA351-6953-1E48-8EC4-68F89E579C6C}" type="slidenum">
              <a:rPr lang="en-US" smtClean="0"/>
              <a:pPr/>
              <a:t>6</a:t>
            </a:fld>
            <a:endParaRPr lang="en-US"/>
          </a:p>
        </p:txBody>
      </p:sp>
    </p:spTree>
    <p:extLst>
      <p:ext uri="{BB962C8B-B14F-4D97-AF65-F5344CB8AC3E}">
        <p14:creationId xmlns:p14="http://schemas.microsoft.com/office/powerpoint/2010/main" val="15565624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6D6AA351-6953-1E48-8EC4-68F89E579C6C}" type="slidenum">
              <a:rPr lang="en-US" smtClean="0"/>
              <a:pPr/>
              <a:t>7</a:t>
            </a:fld>
            <a:endParaRPr lang="en-US"/>
          </a:p>
        </p:txBody>
      </p:sp>
    </p:spTree>
    <p:extLst>
      <p:ext uri="{BB962C8B-B14F-4D97-AF65-F5344CB8AC3E}">
        <p14:creationId xmlns:p14="http://schemas.microsoft.com/office/powerpoint/2010/main" val="5058322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AU" dirty="0"/>
          </a:p>
        </p:txBody>
      </p:sp>
      <p:sp>
        <p:nvSpPr>
          <p:cNvPr id="4" name="Slide Number Placeholder 3"/>
          <p:cNvSpPr>
            <a:spLocks noGrp="1"/>
          </p:cNvSpPr>
          <p:nvPr>
            <p:ph type="sldNum" sz="quarter" idx="5"/>
          </p:nvPr>
        </p:nvSpPr>
        <p:spPr/>
        <p:txBody>
          <a:bodyPr/>
          <a:lstStyle/>
          <a:p>
            <a:fld id="{6D6AA351-6953-1E48-8EC4-68F89E579C6C}" type="slidenum">
              <a:rPr lang="en-US" smtClean="0"/>
              <a:pPr/>
              <a:t>8</a:t>
            </a:fld>
            <a:endParaRPr lang="en-US"/>
          </a:p>
        </p:txBody>
      </p:sp>
    </p:spTree>
    <p:extLst>
      <p:ext uri="{BB962C8B-B14F-4D97-AF65-F5344CB8AC3E}">
        <p14:creationId xmlns:p14="http://schemas.microsoft.com/office/powerpoint/2010/main" val="2460409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AU" sz="1200" b="0" i="0" dirty="0">
                <a:solidFill>
                  <a:srgbClr val="374151"/>
                </a:solidFill>
                <a:effectLst/>
                <a:latin typeface="Söhne"/>
              </a:rPr>
              <a:t>Dealing with missing values is a crucial aspect of data cleaning, as missing values can introduce bias or reduce the statistical power of a dataset. Several techniques can be employed to handle them:</a:t>
            </a:r>
            <a:endParaRPr lang="en-AU" sz="1200" dirty="0"/>
          </a:p>
          <a:p>
            <a:pPr algn="l"/>
            <a:endParaRPr lang="en-AU" dirty="0"/>
          </a:p>
        </p:txBody>
      </p:sp>
      <p:sp>
        <p:nvSpPr>
          <p:cNvPr id="4" name="Slide Number Placeholder 3"/>
          <p:cNvSpPr>
            <a:spLocks noGrp="1"/>
          </p:cNvSpPr>
          <p:nvPr>
            <p:ph type="sldNum" sz="quarter" idx="5"/>
          </p:nvPr>
        </p:nvSpPr>
        <p:spPr/>
        <p:txBody>
          <a:bodyPr/>
          <a:lstStyle/>
          <a:p>
            <a:fld id="{6D6AA351-6953-1E48-8EC4-68F89E579C6C}" type="slidenum">
              <a:rPr lang="en-US" smtClean="0"/>
              <a:pPr/>
              <a:t>9</a:t>
            </a:fld>
            <a:endParaRPr lang="en-US"/>
          </a:p>
        </p:txBody>
      </p:sp>
    </p:spTree>
    <p:extLst>
      <p:ext uri="{BB962C8B-B14F-4D97-AF65-F5344CB8AC3E}">
        <p14:creationId xmlns:p14="http://schemas.microsoft.com/office/powerpoint/2010/main" val="8728871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AU" dirty="0"/>
              <a:t>Image </a:t>
            </a:r>
            <a:r>
              <a:rPr lang="en-AU" dirty="0" err="1"/>
              <a:t>source:https</a:t>
            </a:r>
            <a:r>
              <a:rPr lang="en-AU" dirty="0"/>
              <a:t>://</a:t>
            </a:r>
            <a:r>
              <a:rPr lang="en-AU" dirty="0" err="1"/>
              <a:t>www.researchgate.net</a:t>
            </a:r>
            <a:r>
              <a:rPr lang="en-AU" dirty="0"/>
              <a:t>/publication/354960266_Machine_Learning_Techniques_for_Personalised_Medicine_Approaches_in_Immune-Mediated_Chronic_Inflammatory_Diseases_Applications_and_Challenges</a:t>
            </a:r>
          </a:p>
        </p:txBody>
      </p:sp>
      <p:sp>
        <p:nvSpPr>
          <p:cNvPr id="4" name="Slide Number Placeholder 3"/>
          <p:cNvSpPr>
            <a:spLocks noGrp="1"/>
          </p:cNvSpPr>
          <p:nvPr>
            <p:ph type="sldNum" sz="quarter" idx="5"/>
          </p:nvPr>
        </p:nvSpPr>
        <p:spPr/>
        <p:txBody>
          <a:bodyPr/>
          <a:lstStyle/>
          <a:p>
            <a:fld id="{6D6AA351-6953-1E48-8EC4-68F89E579C6C}" type="slidenum">
              <a:rPr lang="en-US" smtClean="0"/>
              <a:pPr/>
              <a:t>10</a:t>
            </a:fld>
            <a:endParaRPr lang="en-US"/>
          </a:p>
        </p:txBody>
      </p:sp>
    </p:spTree>
    <p:extLst>
      <p:ext uri="{BB962C8B-B14F-4D97-AF65-F5344CB8AC3E}">
        <p14:creationId xmlns:p14="http://schemas.microsoft.com/office/powerpoint/2010/main" val="25110274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37890" name="Rectangle 2"/>
          <p:cNvSpPr>
            <a:spLocks noGrp="1" noChangeArrowheads="1"/>
          </p:cNvSpPr>
          <p:nvPr>
            <p:ph type="ctrTitle"/>
          </p:nvPr>
        </p:nvSpPr>
        <p:spPr>
          <a:xfrm>
            <a:off x="910167" y="1557338"/>
            <a:ext cx="8737600" cy="1295400"/>
          </a:xfrm>
        </p:spPr>
        <p:txBody>
          <a:bodyPr/>
          <a:lstStyle>
            <a:lvl1pPr>
              <a:defRPr sz="3200">
                <a:solidFill>
                  <a:schemeClr val="bg1"/>
                </a:solidFill>
              </a:defRPr>
            </a:lvl1pPr>
          </a:lstStyle>
          <a:p>
            <a:pPr lvl="0"/>
            <a:r>
              <a:rPr lang="en-US" noProof="0"/>
              <a:t>Click to edit Master title style</a:t>
            </a:r>
          </a:p>
        </p:txBody>
      </p:sp>
      <p:sp>
        <p:nvSpPr>
          <p:cNvPr id="37891" name="Rectangle 3"/>
          <p:cNvSpPr>
            <a:spLocks noGrp="1" noChangeArrowheads="1"/>
          </p:cNvSpPr>
          <p:nvPr>
            <p:ph type="subTitle" idx="1"/>
          </p:nvPr>
        </p:nvSpPr>
        <p:spPr>
          <a:xfrm>
            <a:off x="910168" y="3357564"/>
            <a:ext cx="7812617" cy="503237"/>
          </a:xfrm>
        </p:spPr>
        <p:txBody>
          <a:bodyPr/>
          <a:lstStyle>
            <a:lvl1pPr marL="0" indent="0">
              <a:buFontTx/>
              <a:buNone/>
              <a:defRPr sz="2200">
                <a:solidFill>
                  <a:schemeClr val="bg1"/>
                </a:solidFill>
              </a:defRPr>
            </a:lvl1pPr>
          </a:lstStyle>
          <a:p>
            <a:pPr lvl="0"/>
            <a:r>
              <a:rPr lang="en-US" noProof="0"/>
              <a:t>Click to edit Master subtitle style</a:t>
            </a:r>
          </a:p>
        </p:txBody>
      </p:sp>
    </p:spTree>
    <p:extLst>
      <p:ext uri="{BB962C8B-B14F-4D97-AF65-F5344CB8AC3E}">
        <p14:creationId xmlns:p14="http://schemas.microsoft.com/office/powerpoint/2010/main" val="9762149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Rectangle 5"/>
          <p:cNvSpPr>
            <a:spLocks noGrp="1" noChangeArrowheads="1"/>
          </p:cNvSpPr>
          <p:nvPr>
            <p:ph type="dt" sz="half" idx="10"/>
          </p:nvPr>
        </p:nvSpPr>
        <p:spPr>
          <a:ln/>
        </p:spPr>
        <p:txBody>
          <a:bodyPr/>
          <a:lstStyle>
            <a:lvl1pPr>
              <a:defRPr/>
            </a:lvl1pPr>
          </a:lstStyle>
          <a:p>
            <a:pPr>
              <a:defRPr/>
            </a:pPr>
            <a:endParaRPr lang="en-US"/>
          </a:p>
        </p:txBody>
      </p:sp>
      <p:sp>
        <p:nvSpPr>
          <p:cNvPr id="5" name="Rectangle 6"/>
          <p:cNvSpPr>
            <a:spLocks noGrp="1" noChangeArrowheads="1"/>
          </p:cNvSpPr>
          <p:nvPr>
            <p:ph type="ftr" sz="quarter" idx="11"/>
          </p:nvPr>
        </p:nvSpPr>
        <p:spPr>
          <a:ln/>
        </p:spPr>
        <p:txBody>
          <a:bodyPr/>
          <a:lstStyle>
            <a:lvl1pPr>
              <a:defRPr/>
            </a:lvl1pPr>
          </a:lstStyle>
          <a:p>
            <a:pPr>
              <a:defRPr/>
            </a:pPr>
            <a:r>
              <a:rPr lang="en-AU" dirty="0"/>
              <a:t>Supply Chain Analytics</a:t>
            </a:r>
            <a:endParaRPr lang="en-US" dirty="0"/>
          </a:p>
        </p:txBody>
      </p:sp>
      <p:sp>
        <p:nvSpPr>
          <p:cNvPr id="6" name="Rectangle 7"/>
          <p:cNvSpPr>
            <a:spLocks noGrp="1" noChangeArrowheads="1"/>
          </p:cNvSpPr>
          <p:nvPr>
            <p:ph type="sldNum" sz="quarter" idx="12"/>
          </p:nvPr>
        </p:nvSpPr>
        <p:spPr>
          <a:ln/>
        </p:spPr>
        <p:txBody>
          <a:bodyPr/>
          <a:lstStyle>
            <a:lvl1pPr>
              <a:defRPr/>
            </a:lvl1pPr>
          </a:lstStyle>
          <a:p>
            <a:fld id="{5444BDE2-9A00-C44D-ACEE-174900561332}" type="slidenum">
              <a:rPr lang="en-US"/>
              <a:pPr/>
              <a:t>‹#›</a:t>
            </a:fld>
            <a:endParaRPr lang="en-US"/>
          </a:p>
        </p:txBody>
      </p:sp>
    </p:spTree>
    <p:extLst>
      <p:ext uri="{BB962C8B-B14F-4D97-AF65-F5344CB8AC3E}">
        <p14:creationId xmlns:p14="http://schemas.microsoft.com/office/powerpoint/2010/main" val="26979042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37600" y="274638"/>
            <a:ext cx="2743200" cy="5891212"/>
          </a:xfrm>
        </p:spPr>
        <p:txBody>
          <a:bodyPr vert="eaVert"/>
          <a:lstStyle/>
          <a:p>
            <a:r>
              <a:rPr lang="en-US"/>
              <a:t>Click to edit Master title style</a:t>
            </a:r>
            <a:endParaRPr lang="en-AU"/>
          </a:p>
        </p:txBody>
      </p:sp>
      <p:sp>
        <p:nvSpPr>
          <p:cNvPr id="3" name="Vertical Text Placeholder 2"/>
          <p:cNvSpPr>
            <a:spLocks noGrp="1"/>
          </p:cNvSpPr>
          <p:nvPr>
            <p:ph type="body" orient="vert" idx="1"/>
          </p:nvPr>
        </p:nvSpPr>
        <p:spPr>
          <a:xfrm>
            <a:off x="508000" y="274638"/>
            <a:ext cx="8026400" cy="589121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Rectangle 5"/>
          <p:cNvSpPr>
            <a:spLocks noGrp="1" noChangeArrowheads="1"/>
          </p:cNvSpPr>
          <p:nvPr>
            <p:ph type="dt" sz="half" idx="10"/>
          </p:nvPr>
        </p:nvSpPr>
        <p:spPr>
          <a:ln/>
        </p:spPr>
        <p:txBody>
          <a:bodyPr/>
          <a:lstStyle>
            <a:lvl1pPr>
              <a:defRPr/>
            </a:lvl1pPr>
          </a:lstStyle>
          <a:p>
            <a:pPr>
              <a:defRPr/>
            </a:pPr>
            <a:endParaRPr lang="en-US"/>
          </a:p>
        </p:txBody>
      </p:sp>
      <p:sp>
        <p:nvSpPr>
          <p:cNvPr id="5" name="Rectangle 6"/>
          <p:cNvSpPr>
            <a:spLocks noGrp="1" noChangeArrowheads="1"/>
          </p:cNvSpPr>
          <p:nvPr>
            <p:ph type="ftr" sz="quarter" idx="11"/>
          </p:nvPr>
        </p:nvSpPr>
        <p:spPr>
          <a:ln/>
        </p:spPr>
        <p:txBody>
          <a:bodyPr/>
          <a:lstStyle>
            <a:lvl1pPr>
              <a:defRPr/>
            </a:lvl1pPr>
          </a:lstStyle>
          <a:p>
            <a:pPr>
              <a:defRPr/>
            </a:pPr>
            <a:r>
              <a:rPr lang="en-AU" dirty="0"/>
              <a:t>Supply Chain Analytics</a:t>
            </a:r>
            <a:endParaRPr lang="en-US" dirty="0"/>
          </a:p>
        </p:txBody>
      </p:sp>
      <p:sp>
        <p:nvSpPr>
          <p:cNvPr id="6" name="Rectangle 7"/>
          <p:cNvSpPr>
            <a:spLocks noGrp="1" noChangeArrowheads="1"/>
          </p:cNvSpPr>
          <p:nvPr>
            <p:ph type="sldNum" sz="quarter" idx="12"/>
          </p:nvPr>
        </p:nvSpPr>
        <p:spPr>
          <a:ln/>
        </p:spPr>
        <p:txBody>
          <a:bodyPr/>
          <a:lstStyle>
            <a:lvl1pPr>
              <a:defRPr/>
            </a:lvl1pPr>
          </a:lstStyle>
          <a:p>
            <a:fld id="{3ADB93DE-2296-2C47-9563-097AEC55617A}" type="slidenum">
              <a:rPr lang="en-US"/>
              <a:pPr/>
              <a:t>‹#›</a:t>
            </a:fld>
            <a:endParaRPr lang="en-US"/>
          </a:p>
        </p:txBody>
      </p:sp>
    </p:spTree>
    <p:extLst>
      <p:ext uri="{BB962C8B-B14F-4D97-AF65-F5344CB8AC3E}">
        <p14:creationId xmlns:p14="http://schemas.microsoft.com/office/powerpoint/2010/main" val="37840861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08000" y="274639"/>
            <a:ext cx="10972800" cy="922337"/>
          </a:xfrm>
        </p:spPr>
        <p:txBody>
          <a:bodyPr/>
          <a:lstStyle/>
          <a:p>
            <a:r>
              <a:rPr lang="en-US"/>
              <a:t>Click to edit Master title style</a:t>
            </a:r>
            <a:endParaRPr lang="en-AU"/>
          </a:p>
        </p:txBody>
      </p:sp>
      <p:sp>
        <p:nvSpPr>
          <p:cNvPr id="3" name="Text Placeholder 2"/>
          <p:cNvSpPr>
            <a:spLocks noGrp="1"/>
          </p:cNvSpPr>
          <p:nvPr>
            <p:ph type="body" sz="half" idx="1"/>
          </p:nvPr>
        </p:nvSpPr>
        <p:spPr>
          <a:xfrm>
            <a:off x="508000" y="1300164"/>
            <a:ext cx="5384800" cy="48656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p:cNvSpPr>
            <a:spLocks noGrp="1"/>
          </p:cNvSpPr>
          <p:nvPr>
            <p:ph sz="half" idx="2"/>
          </p:nvPr>
        </p:nvSpPr>
        <p:spPr>
          <a:xfrm>
            <a:off x="6096000" y="1300164"/>
            <a:ext cx="5384800" cy="48656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Rectangle 5"/>
          <p:cNvSpPr>
            <a:spLocks noGrp="1" noChangeArrowheads="1"/>
          </p:cNvSpPr>
          <p:nvPr>
            <p:ph type="dt" sz="half" idx="10"/>
          </p:nvPr>
        </p:nvSpPr>
        <p:spPr>
          <a:ln/>
        </p:spPr>
        <p:txBody>
          <a:bodyPr/>
          <a:lstStyle>
            <a:lvl1pPr>
              <a:defRPr/>
            </a:lvl1pPr>
          </a:lstStyle>
          <a:p>
            <a:pPr>
              <a:defRPr/>
            </a:pPr>
            <a:endParaRPr lang="en-US"/>
          </a:p>
        </p:txBody>
      </p:sp>
      <p:sp>
        <p:nvSpPr>
          <p:cNvPr id="6" name="Rectangle 6"/>
          <p:cNvSpPr>
            <a:spLocks noGrp="1" noChangeArrowheads="1"/>
          </p:cNvSpPr>
          <p:nvPr>
            <p:ph type="ftr" sz="quarter" idx="11"/>
          </p:nvPr>
        </p:nvSpPr>
        <p:spPr>
          <a:ln/>
        </p:spPr>
        <p:txBody>
          <a:bodyPr/>
          <a:lstStyle>
            <a:lvl1pPr>
              <a:defRPr/>
            </a:lvl1pPr>
          </a:lstStyle>
          <a:p>
            <a:pPr>
              <a:defRPr/>
            </a:pPr>
            <a:r>
              <a:rPr lang="en-AU" dirty="0"/>
              <a:t>Supply Chain Analytics</a:t>
            </a:r>
            <a:endParaRPr lang="en-US" dirty="0"/>
          </a:p>
        </p:txBody>
      </p:sp>
      <p:sp>
        <p:nvSpPr>
          <p:cNvPr id="7" name="Rectangle 7"/>
          <p:cNvSpPr>
            <a:spLocks noGrp="1" noChangeArrowheads="1"/>
          </p:cNvSpPr>
          <p:nvPr>
            <p:ph type="sldNum" sz="quarter" idx="12"/>
          </p:nvPr>
        </p:nvSpPr>
        <p:spPr>
          <a:ln/>
        </p:spPr>
        <p:txBody>
          <a:bodyPr/>
          <a:lstStyle>
            <a:lvl1pPr>
              <a:defRPr/>
            </a:lvl1pPr>
          </a:lstStyle>
          <a:p>
            <a:fld id="{E2B62942-B521-1646-870D-48DBCA506289}" type="slidenum">
              <a:rPr lang="en-US"/>
              <a:pPr/>
              <a:t>‹#›</a:t>
            </a:fld>
            <a:endParaRPr lang="en-US"/>
          </a:p>
        </p:txBody>
      </p:sp>
    </p:spTree>
    <p:extLst>
      <p:ext uri="{BB962C8B-B14F-4D97-AF65-F5344CB8AC3E}">
        <p14:creationId xmlns:p14="http://schemas.microsoft.com/office/powerpoint/2010/main" val="315524668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508000" y="274639"/>
            <a:ext cx="10972800" cy="922337"/>
          </a:xfrm>
        </p:spPr>
        <p:txBody>
          <a:bodyPr/>
          <a:lstStyle/>
          <a:p>
            <a:r>
              <a:rPr lang="en-US"/>
              <a:t>Click to edit Master title style</a:t>
            </a:r>
            <a:endParaRPr lang="en-AU"/>
          </a:p>
        </p:txBody>
      </p:sp>
      <p:sp>
        <p:nvSpPr>
          <p:cNvPr id="3" name="Table Placeholder 2"/>
          <p:cNvSpPr>
            <a:spLocks noGrp="1"/>
          </p:cNvSpPr>
          <p:nvPr>
            <p:ph type="tbl" idx="1"/>
          </p:nvPr>
        </p:nvSpPr>
        <p:spPr>
          <a:xfrm>
            <a:off x="508000" y="1300164"/>
            <a:ext cx="10972800" cy="4865687"/>
          </a:xfrm>
        </p:spPr>
        <p:txBody>
          <a:bodyPr/>
          <a:lstStyle/>
          <a:p>
            <a:pPr lvl="0"/>
            <a:endParaRPr lang="en-AU" noProof="0"/>
          </a:p>
        </p:txBody>
      </p:sp>
      <p:sp>
        <p:nvSpPr>
          <p:cNvPr id="4" name="Rectangle 5"/>
          <p:cNvSpPr>
            <a:spLocks noGrp="1" noChangeArrowheads="1"/>
          </p:cNvSpPr>
          <p:nvPr>
            <p:ph type="dt" sz="half" idx="10"/>
          </p:nvPr>
        </p:nvSpPr>
        <p:spPr>
          <a:ln/>
        </p:spPr>
        <p:txBody>
          <a:bodyPr/>
          <a:lstStyle>
            <a:lvl1pPr>
              <a:defRPr/>
            </a:lvl1pPr>
          </a:lstStyle>
          <a:p>
            <a:pPr>
              <a:defRPr/>
            </a:pPr>
            <a:endParaRPr lang="en-US"/>
          </a:p>
        </p:txBody>
      </p:sp>
      <p:sp>
        <p:nvSpPr>
          <p:cNvPr id="5" name="Rectangle 6"/>
          <p:cNvSpPr>
            <a:spLocks noGrp="1" noChangeArrowheads="1"/>
          </p:cNvSpPr>
          <p:nvPr>
            <p:ph type="ftr" sz="quarter" idx="11"/>
          </p:nvPr>
        </p:nvSpPr>
        <p:spPr>
          <a:ln/>
        </p:spPr>
        <p:txBody>
          <a:bodyPr/>
          <a:lstStyle>
            <a:lvl1pPr>
              <a:defRPr/>
            </a:lvl1pPr>
          </a:lstStyle>
          <a:p>
            <a:pPr>
              <a:defRPr/>
            </a:pPr>
            <a:r>
              <a:rPr lang="en-AU" dirty="0"/>
              <a:t>Supply Chain Analytics</a:t>
            </a:r>
            <a:endParaRPr lang="en-US" dirty="0"/>
          </a:p>
        </p:txBody>
      </p:sp>
      <p:sp>
        <p:nvSpPr>
          <p:cNvPr id="6" name="Rectangle 7"/>
          <p:cNvSpPr>
            <a:spLocks noGrp="1" noChangeArrowheads="1"/>
          </p:cNvSpPr>
          <p:nvPr>
            <p:ph type="sldNum" sz="quarter" idx="12"/>
          </p:nvPr>
        </p:nvSpPr>
        <p:spPr>
          <a:ln/>
        </p:spPr>
        <p:txBody>
          <a:bodyPr/>
          <a:lstStyle>
            <a:lvl1pPr>
              <a:defRPr/>
            </a:lvl1pPr>
          </a:lstStyle>
          <a:p>
            <a:fld id="{780D8281-E466-2245-A67D-7AFC54F6AC53}" type="slidenum">
              <a:rPr lang="en-US"/>
              <a:pPr/>
              <a:t>‹#›</a:t>
            </a:fld>
            <a:endParaRPr lang="en-US"/>
          </a:p>
        </p:txBody>
      </p:sp>
    </p:spTree>
    <p:extLst>
      <p:ext uri="{BB962C8B-B14F-4D97-AF65-F5344CB8AC3E}">
        <p14:creationId xmlns:p14="http://schemas.microsoft.com/office/powerpoint/2010/main" val="32735748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08000" y="274640"/>
            <a:ext cx="10972800" cy="625476"/>
          </a:xfrm>
        </p:spPr>
        <p:txBody>
          <a:bodyPr/>
          <a:lstStyle/>
          <a:p>
            <a:r>
              <a:rPr lang="en-US"/>
              <a:t>Click to edit Master title style</a:t>
            </a:r>
            <a:endParaRPr lang="en-AU"/>
          </a:p>
        </p:txBody>
      </p:sp>
      <p:sp>
        <p:nvSpPr>
          <p:cNvPr id="3" name="Content Placeholder 2"/>
          <p:cNvSpPr>
            <a:spLocks noGrp="1"/>
          </p:cNvSpPr>
          <p:nvPr>
            <p:ph idx="1"/>
          </p:nvPr>
        </p:nvSpPr>
        <p:spPr>
          <a:xfrm>
            <a:off x="508000" y="990600"/>
            <a:ext cx="10972800" cy="517525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7" name="Date Placeholder 6"/>
          <p:cNvSpPr>
            <a:spLocks noGrp="1"/>
          </p:cNvSpPr>
          <p:nvPr>
            <p:ph type="dt" sz="half" idx="10"/>
          </p:nvPr>
        </p:nvSpPr>
        <p:spPr/>
        <p:txBody>
          <a:bodyPr/>
          <a:lstStyle/>
          <a:p>
            <a:pPr>
              <a:defRPr/>
            </a:pPr>
            <a:endParaRPr lang="en-US" dirty="0"/>
          </a:p>
        </p:txBody>
      </p:sp>
      <p:sp>
        <p:nvSpPr>
          <p:cNvPr id="8" name="Footer Placeholder 7"/>
          <p:cNvSpPr>
            <a:spLocks noGrp="1"/>
          </p:cNvSpPr>
          <p:nvPr>
            <p:ph type="ftr" sz="quarter" idx="11"/>
          </p:nvPr>
        </p:nvSpPr>
        <p:spPr/>
        <p:txBody>
          <a:bodyPr/>
          <a:lstStyle/>
          <a:p>
            <a:pPr>
              <a:defRPr/>
            </a:pPr>
            <a:r>
              <a:rPr lang="en-AU" dirty="0"/>
              <a:t>Supply Chain Analytics</a:t>
            </a:r>
            <a:endParaRPr lang="en-US" dirty="0"/>
          </a:p>
        </p:txBody>
      </p:sp>
      <p:sp>
        <p:nvSpPr>
          <p:cNvPr id="9" name="Slide Number Placeholder 8"/>
          <p:cNvSpPr>
            <a:spLocks noGrp="1"/>
          </p:cNvSpPr>
          <p:nvPr>
            <p:ph type="sldNum" sz="quarter" idx="12"/>
          </p:nvPr>
        </p:nvSpPr>
        <p:spPr/>
        <p:txBody>
          <a:bodyPr/>
          <a:lstStyle/>
          <a:p>
            <a:fld id="{717DD886-EDCF-D24C-B7E3-DCF69C9B9CA5}" type="slidenum">
              <a:rPr lang="en-US" smtClean="0"/>
              <a:pPr/>
              <a:t>‹#›</a:t>
            </a:fld>
            <a:endParaRPr lang="en-US"/>
          </a:p>
        </p:txBody>
      </p:sp>
    </p:spTree>
    <p:extLst>
      <p:ext uri="{BB962C8B-B14F-4D97-AF65-F5344CB8AC3E}">
        <p14:creationId xmlns:p14="http://schemas.microsoft.com/office/powerpoint/2010/main" val="38237897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lstStyle>
            <a:lvl1pPr algn="l">
              <a:defRPr sz="4000" b="1" cap="all"/>
            </a:lvl1pPr>
          </a:lstStyle>
          <a:p>
            <a:r>
              <a:rPr lang="en-US"/>
              <a:t>Click to edit Master title style</a:t>
            </a:r>
            <a:endParaRPr lang="en-AU"/>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p:cNvSpPr>
            <a:spLocks noGrp="1" noChangeArrowheads="1"/>
          </p:cNvSpPr>
          <p:nvPr>
            <p:ph type="dt" sz="half" idx="10"/>
          </p:nvPr>
        </p:nvSpPr>
        <p:spPr>
          <a:ln/>
        </p:spPr>
        <p:txBody>
          <a:bodyPr/>
          <a:lstStyle>
            <a:lvl1pPr>
              <a:defRPr/>
            </a:lvl1pPr>
          </a:lstStyle>
          <a:p>
            <a:pPr>
              <a:defRPr/>
            </a:pPr>
            <a:endParaRPr lang="en-US"/>
          </a:p>
        </p:txBody>
      </p:sp>
      <p:sp>
        <p:nvSpPr>
          <p:cNvPr id="5" name="Rectangle 6"/>
          <p:cNvSpPr>
            <a:spLocks noGrp="1" noChangeArrowheads="1"/>
          </p:cNvSpPr>
          <p:nvPr>
            <p:ph type="ftr" sz="quarter" idx="11"/>
          </p:nvPr>
        </p:nvSpPr>
        <p:spPr>
          <a:ln/>
        </p:spPr>
        <p:txBody>
          <a:bodyPr/>
          <a:lstStyle>
            <a:lvl1pPr>
              <a:defRPr/>
            </a:lvl1pPr>
          </a:lstStyle>
          <a:p>
            <a:pPr>
              <a:defRPr/>
            </a:pPr>
            <a:r>
              <a:rPr lang="en-AU" dirty="0"/>
              <a:t>Supply Chain Analytics</a:t>
            </a:r>
            <a:endParaRPr lang="en-US" dirty="0"/>
          </a:p>
        </p:txBody>
      </p:sp>
      <p:sp>
        <p:nvSpPr>
          <p:cNvPr id="6" name="Rectangle 7"/>
          <p:cNvSpPr>
            <a:spLocks noGrp="1" noChangeArrowheads="1"/>
          </p:cNvSpPr>
          <p:nvPr>
            <p:ph type="sldNum" sz="quarter" idx="12"/>
          </p:nvPr>
        </p:nvSpPr>
        <p:spPr>
          <a:ln/>
        </p:spPr>
        <p:txBody>
          <a:bodyPr/>
          <a:lstStyle>
            <a:lvl1pPr>
              <a:defRPr/>
            </a:lvl1pPr>
          </a:lstStyle>
          <a:p>
            <a:fld id="{54C42DBA-7A8A-7E43-9ACB-1A6D43A21866}" type="slidenum">
              <a:rPr lang="en-US"/>
              <a:pPr/>
              <a:t>‹#›</a:t>
            </a:fld>
            <a:endParaRPr lang="en-US"/>
          </a:p>
        </p:txBody>
      </p:sp>
    </p:spTree>
    <p:extLst>
      <p:ext uri="{BB962C8B-B14F-4D97-AF65-F5344CB8AC3E}">
        <p14:creationId xmlns:p14="http://schemas.microsoft.com/office/powerpoint/2010/main" val="42270917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Content Placeholder 2"/>
          <p:cNvSpPr>
            <a:spLocks noGrp="1"/>
          </p:cNvSpPr>
          <p:nvPr>
            <p:ph sz="half" idx="1"/>
          </p:nvPr>
        </p:nvSpPr>
        <p:spPr>
          <a:xfrm>
            <a:off x="508000" y="1300164"/>
            <a:ext cx="5384800" cy="48656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p:cNvSpPr>
            <a:spLocks noGrp="1"/>
          </p:cNvSpPr>
          <p:nvPr>
            <p:ph sz="half" idx="2"/>
          </p:nvPr>
        </p:nvSpPr>
        <p:spPr>
          <a:xfrm>
            <a:off x="6096000" y="1300164"/>
            <a:ext cx="5384800" cy="48656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Rectangle 5"/>
          <p:cNvSpPr>
            <a:spLocks noGrp="1" noChangeArrowheads="1"/>
          </p:cNvSpPr>
          <p:nvPr>
            <p:ph type="dt" sz="half" idx="10"/>
          </p:nvPr>
        </p:nvSpPr>
        <p:spPr>
          <a:ln/>
        </p:spPr>
        <p:txBody>
          <a:bodyPr/>
          <a:lstStyle>
            <a:lvl1pPr>
              <a:defRPr/>
            </a:lvl1pPr>
          </a:lstStyle>
          <a:p>
            <a:pPr>
              <a:defRPr/>
            </a:pPr>
            <a:endParaRPr lang="en-US"/>
          </a:p>
        </p:txBody>
      </p:sp>
      <p:sp>
        <p:nvSpPr>
          <p:cNvPr id="6" name="Rectangle 6"/>
          <p:cNvSpPr>
            <a:spLocks noGrp="1" noChangeArrowheads="1"/>
          </p:cNvSpPr>
          <p:nvPr>
            <p:ph type="ftr" sz="quarter" idx="11"/>
          </p:nvPr>
        </p:nvSpPr>
        <p:spPr>
          <a:ln/>
        </p:spPr>
        <p:txBody>
          <a:bodyPr/>
          <a:lstStyle>
            <a:lvl1pPr>
              <a:defRPr/>
            </a:lvl1pPr>
          </a:lstStyle>
          <a:p>
            <a:pPr>
              <a:defRPr/>
            </a:pPr>
            <a:r>
              <a:rPr lang="en-AU" dirty="0"/>
              <a:t>Supply Chain Analytics</a:t>
            </a:r>
            <a:endParaRPr lang="en-US" dirty="0"/>
          </a:p>
        </p:txBody>
      </p:sp>
      <p:sp>
        <p:nvSpPr>
          <p:cNvPr id="7" name="Rectangle 7"/>
          <p:cNvSpPr>
            <a:spLocks noGrp="1" noChangeArrowheads="1"/>
          </p:cNvSpPr>
          <p:nvPr>
            <p:ph type="sldNum" sz="quarter" idx="12"/>
          </p:nvPr>
        </p:nvSpPr>
        <p:spPr>
          <a:ln/>
        </p:spPr>
        <p:txBody>
          <a:bodyPr/>
          <a:lstStyle>
            <a:lvl1pPr>
              <a:defRPr/>
            </a:lvl1pPr>
          </a:lstStyle>
          <a:p>
            <a:fld id="{B4A817EF-194B-7B48-9446-E0B654D72E45}" type="slidenum">
              <a:rPr lang="en-US"/>
              <a:pPr/>
              <a:t>‹#›</a:t>
            </a:fld>
            <a:endParaRPr lang="en-US"/>
          </a:p>
        </p:txBody>
      </p:sp>
    </p:spTree>
    <p:extLst>
      <p:ext uri="{BB962C8B-B14F-4D97-AF65-F5344CB8AC3E}">
        <p14:creationId xmlns:p14="http://schemas.microsoft.com/office/powerpoint/2010/main" val="17568109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endParaRPr lang="en-AU"/>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Rectangle 5"/>
          <p:cNvSpPr>
            <a:spLocks noGrp="1" noChangeArrowheads="1"/>
          </p:cNvSpPr>
          <p:nvPr>
            <p:ph type="dt" sz="half" idx="10"/>
          </p:nvPr>
        </p:nvSpPr>
        <p:spPr>
          <a:ln/>
        </p:spPr>
        <p:txBody>
          <a:bodyPr/>
          <a:lstStyle>
            <a:lvl1pPr>
              <a:defRPr/>
            </a:lvl1pPr>
          </a:lstStyle>
          <a:p>
            <a:pPr>
              <a:defRPr/>
            </a:pPr>
            <a:endParaRPr lang="en-US"/>
          </a:p>
        </p:txBody>
      </p:sp>
      <p:sp>
        <p:nvSpPr>
          <p:cNvPr id="8" name="Rectangle 6"/>
          <p:cNvSpPr>
            <a:spLocks noGrp="1" noChangeArrowheads="1"/>
          </p:cNvSpPr>
          <p:nvPr>
            <p:ph type="ftr" sz="quarter" idx="11"/>
          </p:nvPr>
        </p:nvSpPr>
        <p:spPr>
          <a:ln/>
        </p:spPr>
        <p:txBody>
          <a:bodyPr/>
          <a:lstStyle>
            <a:lvl1pPr>
              <a:defRPr/>
            </a:lvl1pPr>
          </a:lstStyle>
          <a:p>
            <a:pPr>
              <a:defRPr/>
            </a:pPr>
            <a:r>
              <a:rPr lang="en-AU" dirty="0"/>
              <a:t>Supply Chain Analytics</a:t>
            </a:r>
            <a:endParaRPr lang="en-US" dirty="0"/>
          </a:p>
        </p:txBody>
      </p:sp>
      <p:sp>
        <p:nvSpPr>
          <p:cNvPr id="9" name="Rectangle 7"/>
          <p:cNvSpPr>
            <a:spLocks noGrp="1" noChangeArrowheads="1"/>
          </p:cNvSpPr>
          <p:nvPr>
            <p:ph type="sldNum" sz="quarter" idx="12"/>
          </p:nvPr>
        </p:nvSpPr>
        <p:spPr>
          <a:ln/>
        </p:spPr>
        <p:txBody>
          <a:bodyPr/>
          <a:lstStyle>
            <a:lvl1pPr>
              <a:defRPr/>
            </a:lvl1pPr>
          </a:lstStyle>
          <a:p>
            <a:fld id="{A8B988BE-BEC6-FA48-B9E0-14276D4DE0F1}" type="slidenum">
              <a:rPr lang="en-US"/>
              <a:pPr/>
              <a:t>‹#›</a:t>
            </a:fld>
            <a:endParaRPr lang="en-US"/>
          </a:p>
        </p:txBody>
      </p:sp>
    </p:spTree>
    <p:extLst>
      <p:ext uri="{BB962C8B-B14F-4D97-AF65-F5344CB8AC3E}">
        <p14:creationId xmlns:p14="http://schemas.microsoft.com/office/powerpoint/2010/main" val="23334898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Rectangle 5"/>
          <p:cNvSpPr>
            <a:spLocks noGrp="1" noChangeArrowheads="1"/>
          </p:cNvSpPr>
          <p:nvPr>
            <p:ph type="dt" sz="half" idx="10"/>
          </p:nvPr>
        </p:nvSpPr>
        <p:spPr>
          <a:ln/>
        </p:spPr>
        <p:txBody>
          <a:bodyPr/>
          <a:lstStyle>
            <a:lvl1pPr>
              <a:defRPr/>
            </a:lvl1pPr>
          </a:lstStyle>
          <a:p>
            <a:pPr>
              <a:defRPr/>
            </a:pPr>
            <a:endParaRPr lang="en-US"/>
          </a:p>
        </p:txBody>
      </p:sp>
      <p:sp>
        <p:nvSpPr>
          <p:cNvPr id="4" name="Rectangle 6"/>
          <p:cNvSpPr>
            <a:spLocks noGrp="1" noChangeArrowheads="1"/>
          </p:cNvSpPr>
          <p:nvPr>
            <p:ph type="ftr" sz="quarter" idx="11"/>
          </p:nvPr>
        </p:nvSpPr>
        <p:spPr>
          <a:ln/>
        </p:spPr>
        <p:txBody>
          <a:bodyPr/>
          <a:lstStyle>
            <a:lvl1pPr>
              <a:defRPr/>
            </a:lvl1pPr>
          </a:lstStyle>
          <a:p>
            <a:pPr>
              <a:defRPr/>
            </a:pPr>
            <a:r>
              <a:rPr lang="en-AU" dirty="0"/>
              <a:t>Big Data and Analytics</a:t>
            </a:r>
            <a:endParaRPr lang="en-US" dirty="0"/>
          </a:p>
        </p:txBody>
      </p:sp>
      <p:sp>
        <p:nvSpPr>
          <p:cNvPr id="5" name="Rectangle 7"/>
          <p:cNvSpPr>
            <a:spLocks noGrp="1" noChangeArrowheads="1"/>
          </p:cNvSpPr>
          <p:nvPr>
            <p:ph type="sldNum" sz="quarter" idx="12"/>
          </p:nvPr>
        </p:nvSpPr>
        <p:spPr>
          <a:ln/>
        </p:spPr>
        <p:txBody>
          <a:bodyPr/>
          <a:lstStyle>
            <a:lvl1pPr>
              <a:defRPr/>
            </a:lvl1pPr>
          </a:lstStyle>
          <a:p>
            <a:fld id="{3956DA85-404E-9646-866F-75D030953504}" type="slidenum">
              <a:rPr lang="en-US"/>
              <a:pPr/>
              <a:t>‹#›</a:t>
            </a:fld>
            <a:endParaRPr lang="en-US"/>
          </a:p>
        </p:txBody>
      </p:sp>
    </p:spTree>
    <p:extLst>
      <p:ext uri="{BB962C8B-B14F-4D97-AF65-F5344CB8AC3E}">
        <p14:creationId xmlns:p14="http://schemas.microsoft.com/office/powerpoint/2010/main" val="13313782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endParaRPr lang="en-US"/>
          </a:p>
        </p:txBody>
      </p:sp>
      <p:sp>
        <p:nvSpPr>
          <p:cNvPr id="3" name="Rectangle 6"/>
          <p:cNvSpPr>
            <a:spLocks noGrp="1" noChangeArrowheads="1"/>
          </p:cNvSpPr>
          <p:nvPr>
            <p:ph type="ftr" sz="quarter" idx="11"/>
          </p:nvPr>
        </p:nvSpPr>
        <p:spPr>
          <a:ln/>
        </p:spPr>
        <p:txBody>
          <a:bodyPr/>
          <a:lstStyle>
            <a:lvl1pPr>
              <a:defRPr/>
            </a:lvl1pPr>
          </a:lstStyle>
          <a:p>
            <a:pPr>
              <a:defRPr/>
            </a:pPr>
            <a:r>
              <a:rPr lang="en-AU" dirty="0"/>
              <a:t>Supply Chain Analytics</a:t>
            </a:r>
            <a:endParaRPr lang="en-US" dirty="0"/>
          </a:p>
        </p:txBody>
      </p:sp>
      <p:sp>
        <p:nvSpPr>
          <p:cNvPr id="4" name="Rectangle 7"/>
          <p:cNvSpPr>
            <a:spLocks noGrp="1" noChangeArrowheads="1"/>
          </p:cNvSpPr>
          <p:nvPr>
            <p:ph type="sldNum" sz="quarter" idx="12"/>
          </p:nvPr>
        </p:nvSpPr>
        <p:spPr>
          <a:ln/>
        </p:spPr>
        <p:txBody>
          <a:bodyPr/>
          <a:lstStyle>
            <a:lvl1pPr>
              <a:defRPr/>
            </a:lvl1pPr>
          </a:lstStyle>
          <a:p>
            <a:fld id="{0EBD8297-4AE1-CD42-9D17-954F8241ABE8}" type="slidenum">
              <a:rPr lang="en-US"/>
              <a:pPr/>
              <a:t>‹#›</a:t>
            </a:fld>
            <a:endParaRPr lang="en-US"/>
          </a:p>
        </p:txBody>
      </p:sp>
    </p:spTree>
    <p:extLst>
      <p:ext uri="{BB962C8B-B14F-4D97-AF65-F5344CB8AC3E}">
        <p14:creationId xmlns:p14="http://schemas.microsoft.com/office/powerpoint/2010/main" val="40364657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endParaRPr lang="en-AU"/>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p:cNvSpPr>
            <a:spLocks noGrp="1" noChangeArrowheads="1"/>
          </p:cNvSpPr>
          <p:nvPr>
            <p:ph type="dt" sz="half" idx="10"/>
          </p:nvPr>
        </p:nvSpPr>
        <p:spPr>
          <a:ln/>
        </p:spPr>
        <p:txBody>
          <a:bodyPr/>
          <a:lstStyle>
            <a:lvl1pPr>
              <a:defRPr/>
            </a:lvl1pPr>
          </a:lstStyle>
          <a:p>
            <a:pPr>
              <a:defRPr/>
            </a:pPr>
            <a:endParaRPr lang="en-US"/>
          </a:p>
        </p:txBody>
      </p:sp>
      <p:sp>
        <p:nvSpPr>
          <p:cNvPr id="6" name="Rectangle 6"/>
          <p:cNvSpPr>
            <a:spLocks noGrp="1" noChangeArrowheads="1"/>
          </p:cNvSpPr>
          <p:nvPr>
            <p:ph type="ftr" sz="quarter" idx="11"/>
          </p:nvPr>
        </p:nvSpPr>
        <p:spPr>
          <a:ln/>
        </p:spPr>
        <p:txBody>
          <a:bodyPr/>
          <a:lstStyle>
            <a:lvl1pPr>
              <a:defRPr/>
            </a:lvl1pPr>
          </a:lstStyle>
          <a:p>
            <a:pPr>
              <a:defRPr/>
            </a:pPr>
            <a:r>
              <a:rPr lang="en-AU" dirty="0"/>
              <a:t>Supply Chain Analytics</a:t>
            </a:r>
            <a:endParaRPr lang="en-US" dirty="0"/>
          </a:p>
        </p:txBody>
      </p:sp>
      <p:sp>
        <p:nvSpPr>
          <p:cNvPr id="7" name="Rectangle 7"/>
          <p:cNvSpPr>
            <a:spLocks noGrp="1" noChangeArrowheads="1"/>
          </p:cNvSpPr>
          <p:nvPr>
            <p:ph type="sldNum" sz="quarter" idx="12"/>
          </p:nvPr>
        </p:nvSpPr>
        <p:spPr>
          <a:ln/>
        </p:spPr>
        <p:txBody>
          <a:bodyPr/>
          <a:lstStyle>
            <a:lvl1pPr>
              <a:defRPr/>
            </a:lvl1pPr>
          </a:lstStyle>
          <a:p>
            <a:fld id="{807F47E8-F1F6-A64A-AAA5-17151741E5CC}" type="slidenum">
              <a:rPr lang="en-US"/>
              <a:pPr/>
              <a:t>‹#›</a:t>
            </a:fld>
            <a:endParaRPr lang="en-US"/>
          </a:p>
        </p:txBody>
      </p:sp>
    </p:spTree>
    <p:extLst>
      <p:ext uri="{BB962C8B-B14F-4D97-AF65-F5344CB8AC3E}">
        <p14:creationId xmlns:p14="http://schemas.microsoft.com/office/powerpoint/2010/main" val="40034846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endParaRPr lang="en-AU"/>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AU"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p:cNvSpPr>
            <a:spLocks noGrp="1" noChangeArrowheads="1"/>
          </p:cNvSpPr>
          <p:nvPr>
            <p:ph type="dt" sz="half" idx="10"/>
          </p:nvPr>
        </p:nvSpPr>
        <p:spPr>
          <a:ln/>
        </p:spPr>
        <p:txBody>
          <a:bodyPr/>
          <a:lstStyle>
            <a:lvl1pPr>
              <a:defRPr/>
            </a:lvl1pPr>
          </a:lstStyle>
          <a:p>
            <a:pPr>
              <a:defRPr/>
            </a:pPr>
            <a:endParaRPr lang="en-US"/>
          </a:p>
        </p:txBody>
      </p:sp>
      <p:sp>
        <p:nvSpPr>
          <p:cNvPr id="6" name="Rectangle 6"/>
          <p:cNvSpPr>
            <a:spLocks noGrp="1" noChangeArrowheads="1"/>
          </p:cNvSpPr>
          <p:nvPr>
            <p:ph type="ftr" sz="quarter" idx="11"/>
          </p:nvPr>
        </p:nvSpPr>
        <p:spPr>
          <a:ln/>
        </p:spPr>
        <p:txBody>
          <a:bodyPr/>
          <a:lstStyle>
            <a:lvl1pPr>
              <a:defRPr/>
            </a:lvl1pPr>
          </a:lstStyle>
          <a:p>
            <a:pPr>
              <a:defRPr/>
            </a:pPr>
            <a:r>
              <a:rPr lang="en-AU" dirty="0"/>
              <a:t>Supply Chain Analytics</a:t>
            </a:r>
            <a:endParaRPr lang="en-US" dirty="0"/>
          </a:p>
        </p:txBody>
      </p:sp>
      <p:sp>
        <p:nvSpPr>
          <p:cNvPr id="7" name="Rectangle 7"/>
          <p:cNvSpPr>
            <a:spLocks noGrp="1" noChangeArrowheads="1"/>
          </p:cNvSpPr>
          <p:nvPr>
            <p:ph type="sldNum" sz="quarter" idx="12"/>
          </p:nvPr>
        </p:nvSpPr>
        <p:spPr>
          <a:ln/>
        </p:spPr>
        <p:txBody>
          <a:bodyPr/>
          <a:lstStyle>
            <a:lvl1pPr>
              <a:defRPr/>
            </a:lvl1pPr>
          </a:lstStyle>
          <a:p>
            <a:fld id="{AFE8E269-5738-F64F-A9B9-5D9384E9B199}" type="slidenum">
              <a:rPr lang="en-US"/>
              <a:pPr/>
              <a:t>‹#›</a:t>
            </a:fld>
            <a:endParaRPr lang="en-US"/>
          </a:p>
        </p:txBody>
      </p:sp>
    </p:spTree>
    <p:extLst>
      <p:ext uri="{BB962C8B-B14F-4D97-AF65-F5344CB8AC3E}">
        <p14:creationId xmlns:p14="http://schemas.microsoft.com/office/powerpoint/2010/main" val="12413151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core footer"/>
          <p:cNvPicPr>
            <a:picLocks noChangeAspect="1" noChangeArrowheads="1"/>
          </p:cNvPicPr>
          <p:nvPr/>
        </p:nvPicPr>
        <p:blipFill>
          <a:blip r:embed="rId15" cstate="email">
            <a:extLst>
              <a:ext uri="{28A0092B-C50C-407E-A947-70E740481C1C}">
                <a14:useLocalDpi xmlns:a14="http://schemas.microsoft.com/office/drawing/2010/main" val="0"/>
              </a:ext>
            </a:extLst>
          </a:blip>
          <a:srcRect/>
          <a:stretch>
            <a:fillRect/>
          </a:stretch>
        </p:blipFill>
        <p:spPr bwMode="auto">
          <a:xfrm>
            <a:off x="0" y="6534150"/>
            <a:ext cx="12192000"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p:cNvSpPr>
            <a:spLocks noGrp="1" noChangeArrowheads="1"/>
          </p:cNvSpPr>
          <p:nvPr>
            <p:ph type="title"/>
          </p:nvPr>
        </p:nvSpPr>
        <p:spPr bwMode="auto">
          <a:xfrm>
            <a:off x="508000" y="274640"/>
            <a:ext cx="10972800" cy="657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scene3d>
              <a:camera prst="orthographicFront"/>
              <a:lightRig rig="harsh" dir="t"/>
            </a:scene3d>
            <a:sp3d extrusionH="57150" prstMaterial="matte">
              <a:bevelT w="63500" h="12700" prst="angle"/>
              <a:contourClr>
                <a:schemeClr val="bg1">
                  <a:lumMod val="65000"/>
                </a:schemeClr>
              </a:contourClr>
            </a:sp3d>
          </a:bodyPr>
          <a:lstStyle/>
          <a:p>
            <a:pPr lvl="0"/>
            <a:r>
              <a:rPr lang="en-US" dirty="0"/>
              <a:t>Click to edit Header 1</a:t>
            </a:r>
          </a:p>
        </p:txBody>
      </p:sp>
      <p:sp>
        <p:nvSpPr>
          <p:cNvPr id="1028" name="Rectangle 4"/>
          <p:cNvSpPr>
            <a:spLocks noGrp="1" noChangeArrowheads="1"/>
          </p:cNvSpPr>
          <p:nvPr>
            <p:ph type="body" idx="1"/>
          </p:nvPr>
        </p:nvSpPr>
        <p:spPr bwMode="auto">
          <a:xfrm>
            <a:off x="508000" y="1066800"/>
            <a:ext cx="10972800" cy="50990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6869" name="Rectangle 5"/>
          <p:cNvSpPr>
            <a:spLocks noGrp="1" noChangeArrowheads="1"/>
          </p:cNvSpPr>
          <p:nvPr>
            <p:ph type="dt" sz="half" idx="2"/>
          </p:nvPr>
        </p:nvSpPr>
        <p:spPr bwMode="auto">
          <a:xfrm>
            <a:off x="592667" y="6565900"/>
            <a:ext cx="2844800" cy="215900"/>
          </a:xfrm>
          <a:prstGeom prst="rect">
            <a:avLst/>
          </a:prstGeom>
          <a:noFill/>
          <a:ln>
            <a:noFill/>
          </a:ln>
          <a:effectLst/>
        </p:spPr>
        <p:txBody>
          <a:bodyPr vert="horz" wrap="square" lIns="91440" tIns="45720" rIns="91440" bIns="45720" numCol="1" anchor="t" anchorCtr="0" compatLnSpc="1">
            <a:prstTxWarp prst="textNoShape">
              <a:avLst/>
            </a:prstTxWarp>
          </a:bodyPr>
          <a:lstStyle>
            <a:lvl1pPr fontAlgn="base">
              <a:defRPr sz="1100">
                <a:ea typeface="+mn-ea"/>
              </a:defRPr>
            </a:lvl1pPr>
          </a:lstStyle>
          <a:p>
            <a:pPr>
              <a:defRPr/>
            </a:pPr>
            <a:endParaRPr lang="en-US" dirty="0"/>
          </a:p>
        </p:txBody>
      </p:sp>
      <p:sp>
        <p:nvSpPr>
          <p:cNvPr id="36870" name="Rectangle 6"/>
          <p:cNvSpPr>
            <a:spLocks noGrp="1" noChangeArrowheads="1"/>
          </p:cNvSpPr>
          <p:nvPr>
            <p:ph type="ftr" sz="quarter" idx="3"/>
          </p:nvPr>
        </p:nvSpPr>
        <p:spPr bwMode="auto">
          <a:xfrm>
            <a:off x="3481918" y="6575425"/>
            <a:ext cx="5109633" cy="215900"/>
          </a:xfrm>
          <a:prstGeom prst="rect">
            <a:avLst/>
          </a:prstGeom>
          <a:noFill/>
          <a:ln>
            <a:noFill/>
          </a:ln>
          <a:effectLst/>
        </p:spPr>
        <p:txBody>
          <a:bodyPr vert="horz" wrap="square" lIns="91440" tIns="45720" rIns="91440" bIns="45720" numCol="1" anchor="t" anchorCtr="0" compatLnSpc="1">
            <a:prstTxWarp prst="textNoShape">
              <a:avLst/>
            </a:prstTxWarp>
          </a:bodyPr>
          <a:lstStyle>
            <a:lvl1pPr algn="ctr" fontAlgn="base">
              <a:defRPr sz="1100">
                <a:ea typeface="+mn-ea"/>
              </a:defRPr>
            </a:lvl1pPr>
          </a:lstStyle>
          <a:p>
            <a:pPr>
              <a:defRPr/>
            </a:pPr>
            <a:r>
              <a:rPr lang="en-AU" dirty="0"/>
              <a:t>Supply Chain Analytics</a:t>
            </a:r>
            <a:endParaRPr lang="en-US" dirty="0"/>
          </a:p>
        </p:txBody>
      </p:sp>
      <p:sp>
        <p:nvSpPr>
          <p:cNvPr id="36871" name="Rectangle 7"/>
          <p:cNvSpPr>
            <a:spLocks noGrp="1" noChangeArrowheads="1"/>
          </p:cNvSpPr>
          <p:nvPr>
            <p:ph type="sldNum" sz="quarter" idx="4"/>
          </p:nvPr>
        </p:nvSpPr>
        <p:spPr bwMode="auto">
          <a:xfrm>
            <a:off x="8697384" y="6578600"/>
            <a:ext cx="2844800" cy="215900"/>
          </a:xfrm>
          <a:prstGeom prst="rect">
            <a:avLst/>
          </a:prstGeom>
          <a:noFill/>
          <a:ln>
            <a:noFill/>
          </a:ln>
          <a:effectLst/>
        </p:spPr>
        <p:txBody>
          <a:bodyPr vert="horz" wrap="square" lIns="91440" tIns="45720" rIns="91440" bIns="45720" numCol="1" anchor="t" anchorCtr="0" compatLnSpc="1">
            <a:prstTxWarp prst="textNoShape">
              <a:avLst/>
            </a:prstTxWarp>
          </a:bodyPr>
          <a:lstStyle>
            <a:lvl1pPr algn="r" fontAlgn="base">
              <a:defRPr sz="1100"/>
            </a:lvl1pPr>
          </a:lstStyle>
          <a:p>
            <a:fld id="{717DD886-EDCF-D24C-B7E3-DCF69C9B9CA5}" type="slidenum">
              <a:rPr lang="en-US"/>
              <a:pPr/>
              <a:t>‹#›</a:t>
            </a:fld>
            <a:endParaRPr lang="en-US"/>
          </a:p>
        </p:txBody>
      </p:sp>
      <p:cxnSp>
        <p:nvCxnSpPr>
          <p:cNvPr id="3" name="Straight Connector 2"/>
          <p:cNvCxnSpPr/>
          <p:nvPr userDrawn="1"/>
        </p:nvCxnSpPr>
        <p:spPr bwMode="auto">
          <a:xfrm>
            <a:off x="508000" y="762000"/>
            <a:ext cx="10972800" cy="0"/>
          </a:xfrm>
          <a:prstGeom prst="line">
            <a:avLst/>
          </a:prstGeom>
          <a:ln w="50800">
            <a:gradFill flip="none" rotWithShape="1">
              <a:gsLst>
                <a:gs pos="0">
                  <a:srgbClr val="C00000"/>
                </a:gs>
                <a:gs pos="42000">
                  <a:srgbClr val="FF0000"/>
                </a:gs>
                <a:gs pos="70000">
                  <a:schemeClr val="accent2">
                    <a:lumMod val="60000"/>
                    <a:lumOff val="40000"/>
                  </a:schemeClr>
                </a:gs>
                <a:gs pos="100000">
                  <a:schemeClr val="accent2">
                    <a:lumMod val="40000"/>
                    <a:lumOff val="60000"/>
                  </a:schemeClr>
                </a:gs>
              </a:gsLst>
              <a:lin ang="0" scaled="1"/>
              <a:tileRect/>
            </a:gradFill>
          </a:ln>
        </p:spPr>
        <p:style>
          <a:lnRef idx="3">
            <a:schemeClr val="accent2"/>
          </a:lnRef>
          <a:fillRef idx="0">
            <a:schemeClr val="accent2"/>
          </a:fillRef>
          <a:effectRef idx="2">
            <a:schemeClr val="accent2"/>
          </a:effectRef>
          <a:fontRef idx="minor">
            <a:schemeClr val="tx1"/>
          </a:fontRef>
        </p:style>
      </p:cxnSp>
    </p:spTree>
  </p:cSld>
  <p:clrMap bg1="lt1" tx1="dk1" bg2="lt2" tx2="dk2" accent1="accent1" accent2="accent2" accent3="accent3" accent4="accent4" accent5="accent5" accent6="accent6" hlink="hlink" folHlink="folHlink"/>
  <p:sldLayoutIdLst>
    <p:sldLayoutId id="2147483888" r:id="rId1"/>
    <p:sldLayoutId id="2147483876" r:id="rId2"/>
    <p:sldLayoutId id="2147483877" r:id="rId3"/>
    <p:sldLayoutId id="2147483878" r:id="rId4"/>
    <p:sldLayoutId id="2147483879" r:id="rId5"/>
    <p:sldLayoutId id="2147483880" r:id="rId6"/>
    <p:sldLayoutId id="2147483881" r:id="rId7"/>
    <p:sldLayoutId id="2147483882" r:id="rId8"/>
    <p:sldLayoutId id="2147483883" r:id="rId9"/>
    <p:sldLayoutId id="2147483884" r:id="rId10"/>
    <p:sldLayoutId id="2147483885" r:id="rId11"/>
    <p:sldLayoutId id="2147483886" r:id="rId12"/>
    <p:sldLayoutId id="2147483887" r:id="rId13"/>
  </p:sldLayoutIdLst>
  <p:hf hdr="0" dt="0"/>
  <p:txStyles>
    <p:titleStyle>
      <a:lvl1pPr algn="l" rtl="0" eaLnBrk="0" fontAlgn="base" hangingPunct="0">
        <a:spcBef>
          <a:spcPct val="0"/>
        </a:spcBef>
        <a:spcAft>
          <a:spcPct val="0"/>
        </a:spcAft>
        <a:defRPr sz="2500" b="1" cap="none" spc="0">
          <a:ln/>
          <a:solidFill>
            <a:srgbClr val="FF0000"/>
          </a:solidFill>
          <a:effectLst/>
          <a:latin typeface="+mj-lt"/>
          <a:ea typeface="ＭＳ Ｐゴシック" charset="0"/>
          <a:cs typeface="+mj-cs"/>
        </a:defRPr>
      </a:lvl1pPr>
      <a:lvl2pPr algn="l" rtl="0" eaLnBrk="0" fontAlgn="base" hangingPunct="0">
        <a:spcBef>
          <a:spcPct val="0"/>
        </a:spcBef>
        <a:spcAft>
          <a:spcPct val="0"/>
        </a:spcAft>
        <a:defRPr sz="2500">
          <a:solidFill>
            <a:srgbClr val="EE3224"/>
          </a:solidFill>
          <a:latin typeface="Arial" charset="0"/>
          <a:ea typeface="ＭＳ Ｐゴシック" charset="0"/>
          <a:cs typeface="Arial" charset="0"/>
        </a:defRPr>
      </a:lvl2pPr>
      <a:lvl3pPr algn="l" rtl="0" eaLnBrk="0" fontAlgn="base" hangingPunct="0">
        <a:spcBef>
          <a:spcPct val="0"/>
        </a:spcBef>
        <a:spcAft>
          <a:spcPct val="0"/>
        </a:spcAft>
        <a:defRPr sz="2500">
          <a:solidFill>
            <a:srgbClr val="EE3224"/>
          </a:solidFill>
          <a:latin typeface="Arial" charset="0"/>
          <a:ea typeface="ＭＳ Ｐゴシック" charset="0"/>
          <a:cs typeface="Arial" charset="0"/>
        </a:defRPr>
      </a:lvl3pPr>
      <a:lvl4pPr algn="l" rtl="0" eaLnBrk="0" fontAlgn="base" hangingPunct="0">
        <a:spcBef>
          <a:spcPct val="0"/>
        </a:spcBef>
        <a:spcAft>
          <a:spcPct val="0"/>
        </a:spcAft>
        <a:defRPr sz="2500">
          <a:solidFill>
            <a:srgbClr val="EE3224"/>
          </a:solidFill>
          <a:latin typeface="Arial" charset="0"/>
          <a:ea typeface="ＭＳ Ｐゴシック" charset="0"/>
          <a:cs typeface="Arial" charset="0"/>
        </a:defRPr>
      </a:lvl4pPr>
      <a:lvl5pPr algn="l" rtl="0" eaLnBrk="0" fontAlgn="base" hangingPunct="0">
        <a:spcBef>
          <a:spcPct val="0"/>
        </a:spcBef>
        <a:spcAft>
          <a:spcPct val="0"/>
        </a:spcAft>
        <a:defRPr sz="2500">
          <a:solidFill>
            <a:srgbClr val="EE3224"/>
          </a:solidFill>
          <a:latin typeface="Arial" charset="0"/>
          <a:ea typeface="ＭＳ Ｐゴシック" charset="0"/>
          <a:cs typeface="Arial" charset="0"/>
        </a:defRPr>
      </a:lvl5pPr>
      <a:lvl6pPr marL="457200" algn="l" rtl="0" fontAlgn="base">
        <a:spcBef>
          <a:spcPct val="0"/>
        </a:spcBef>
        <a:spcAft>
          <a:spcPct val="0"/>
        </a:spcAft>
        <a:defRPr sz="2500">
          <a:solidFill>
            <a:srgbClr val="EE3224"/>
          </a:solidFill>
          <a:latin typeface="Arial" charset="0"/>
          <a:cs typeface="Arial" charset="0"/>
        </a:defRPr>
      </a:lvl6pPr>
      <a:lvl7pPr marL="914400" algn="l" rtl="0" fontAlgn="base">
        <a:spcBef>
          <a:spcPct val="0"/>
        </a:spcBef>
        <a:spcAft>
          <a:spcPct val="0"/>
        </a:spcAft>
        <a:defRPr sz="2500">
          <a:solidFill>
            <a:srgbClr val="EE3224"/>
          </a:solidFill>
          <a:latin typeface="Arial" charset="0"/>
          <a:cs typeface="Arial" charset="0"/>
        </a:defRPr>
      </a:lvl7pPr>
      <a:lvl8pPr marL="1371600" algn="l" rtl="0" fontAlgn="base">
        <a:spcBef>
          <a:spcPct val="0"/>
        </a:spcBef>
        <a:spcAft>
          <a:spcPct val="0"/>
        </a:spcAft>
        <a:defRPr sz="2500">
          <a:solidFill>
            <a:srgbClr val="EE3224"/>
          </a:solidFill>
          <a:latin typeface="Arial" charset="0"/>
          <a:cs typeface="Arial" charset="0"/>
        </a:defRPr>
      </a:lvl8pPr>
      <a:lvl9pPr marL="1828800" algn="l" rtl="0" fontAlgn="base">
        <a:spcBef>
          <a:spcPct val="0"/>
        </a:spcBef>
        <a:spcAft>
          <a:spcPct val="0"/>
        </a:spcAft>
        <a:defRPr sz="2500">
          <a:solidFill>
            <a:srgbClr val="EE3224"/>
          </a:solidFill>
          <a:latin typeface="Arial" charset="0"/>
          <a:cs typeface="Arial" charset="0"/>
        </a:defRPr>
      </a:lvl9pPr>
    </p:titleStyle>
    <p:bodyStyle>
      <a:lvl1pPr marL="180975" indent="-180975" algn="l" rtl="0" eaLnBrk="0" fontAlgn="base" hangingPunct="0">
        <a:spcBef>
          <a:spcPct val="50000"/>
        </a:spcBef>
        <a:spcAft>
          <a:spcPct val="0"/>
        </a:spcAft>
        <a:buClr>
          <a:srgbClr val="887E6E"/>
        </a:buClr>
        <a:buChar char="•"/>
        <a:defRPr>
          <a:solidFill>
            <a:schemeClr val="tx1"/>
          </a:solidFill>
          <a:latin typeface="+mn-lt"/>
          <a:ea typeface="ＭＳ Ｐゴシック" charset="0"/>
          <a:cs typeface="+mn-cs"/>
        </a:defRPr>
      </a:lvl1pPr>
      <a:lvl2pPr marL="485775" indent="-161925" algn="l" rtl="0" eaLnBrk="0" fontAlgn="base" hangingPunct="0">
        <a:spcBef>
          <a:spcPct val="25000"/>
        </a:spcBef>
        <a:spcAft>
          <a:spcPct val="0"/>
        </a:spcAft>
        <a:buClr>
          <a:srgbClr val="887E6E"/>
        </a:buClr>
        <a:buFont typeface="Arial" charset="0"/>
        <a:buChar char="–"/>
        <a:defRPr>
          <a:solidFill>
            <a:schemeClr val="tx1"/>
          </a:solidFill>
          <a:latin typeface="+mn-lt"/>
          <a:ea typeface="Arial" charset="0"/>
          <a:cs typeface="+mn-cs"/>
        </a:defRPr>
      </a:lvl2pPr>
      <a:lvl3pPr marL="795338" indent="-161925" algn="l" rtl="0" eaLnBrk="0" fontAlgn="base" hangingPunct="0">
        <a:spcBef>
          <a:spcPct val="25000"/>
        </a:spcBef>
        <a:spcAft>
          <a:spcPct val="0"/>
        </a:spcAft>
        <a:buClr>
          <a:srgbClr val="887E6E"/>
        </a:buClr>
        <a:buFont typeface="Arial" charset="0"/>
        <a:buChar char="–"/>
        <a:defRPr>
          <a:solidFill>
            <a:schemeClr val="tx1"/>
          </a:solidFill>
          <a:latin typeface="+mn-lt"/>
          <a:ea typeface="Arial" charset="0"/>
          <a:cs typeface="+mn-cs"/>
        </a:defRPr>
      </a:lvl3pPr>
      <a:lvl4pPr marL="1090613" indent="-166688" algn="l" rtl="0" eaLnBrk="0" fontAlgn="base" hangingPunct="0">
        <a:spcBef>
          <a:spcPct val="25000"/>
        </a:spcBef>
        <a:spcAft>
          <a:spcPct val="0"/>
        </a:spcAft>
        <a:buClr>
          <a:srgbClr val="887E6E"/>
        </a:buClr>
        <a:buChar char="–"/>
        <a:defRPr>
          <a:solidFill>
            <a:schemeClr val="tx1"/>
          </a:solidFill>
          <a:latin typeface="+mn-lt"/>
          <a:ea typeface="Arial" charset="0"/>
          <a:cs typeface="+mn-cs"/>
        </a:defRPr>
      </a:lvl4pPr>
      <a:lvl5pPr marL="1390650" indent="-171450" algn="l" rtl="0" eaLnBrk="0" fontAlgn="base" hangingPunct="0">
        <a:spcBef>
          <a:spcPct val="25000"/>
        </a:spcBef>
        <a:spcAft>
          <a:spcPct val="0"/>
        </a:spcAft>
        <a:buClr>
          <a:srgbClr val="887E6E"/>
        </a:buClr>
        <a:buFont typeface="Arial" charset="0"/>
        <a:buChar char="–"/>
        <a:defRPr>
          <a:solidFill>
            <a:schemeClr val="tx1"/>
          </a:solidFill>
          <a:latin typeface="+mn-lt"/>
          <a:ea typeface="Arial" charset="0"/>
          <a:cs typeface="+mn-cs"/>
        </a:defRPr>
      </a:lvl5pPr>
      <a:lvl6pPr marL="1847850" indent="-171450" algn="l" rtl="0" fontAlgn="base">
        <a:spcBef>
          <a:spcPct val="25000"/>
        </a:spcBef>
        <a:spcAft>
          <a:spcPct val="0"/>
        </a:spcAft>
        <a:buClr>
          <a:srgbClr val="887E6E"/>
        </a:buClr>
        <a:buFont typeface="Arial" charset="0"/>
        <a:buChar char="–"/>
        <a:defRPr>
          <a:solidFill>
            <a:schemeClr val="tx1"/>
          </a:solidFill>
          <a:latin typeface="+mn-lt"/>
          <a:cs typeface="+mn-cs"/>
        </a:defRPr>
      </a:lvl6pPr>
      <a:lvl7pPr marL="2305050" indent="-171450" algn="l" rtl="0" fontAlgn="base">
        <a:spcBef>
          <a:spcPct val="25000"/>
        </a:spcBef>
        <a:spcAft>
          <a:spcPct val="0"/>
        </a:spcAft>
        <a:buClr>
          <a:srgbClr val="887E6E"/>
        </a:buClr>
        <a:buFont typeface="Arial" charset="0"/>
        <a:buChar char="–"/>
        <a:defRPr>
          <a:solidFill>
            <a:schemeClr val="tx1"/>
          </a:solidFill>
          <a:latin typeface="+mn-lt"/>
          <a:cs typeface="+mn-cs"/>
        </a:defRPr>
      </a:lvl7pPr>
      <a:lvl8pPr marL="2762250" indent="-171450" algn="l" rtl="0" fontAlgn="base">
        <a:spcBef>
          <a:spcPct val="25000"/>
        </a:spcBef>
        <a:spcAft>
          <a:spcPct val="0"/>
        </a:spcAft>
        <a:buClr>
          <a:srgbClr val="887E6E"/>
        </a:buClr>
        <a:buFont typeface="Arial" charset="0"/>
        <a:buChar char="–"/>
        <a:defRPr>
          <a:solidFill>
            <a:schemeClr val="tx1"/>
          </a:solidFill>
          <a:latin typeface="+mn-lt"/>
          <a:cs typeface="+mn-cs"/>
        </a:defRPr>
      </a:lvl8pPr>
      <a:lvl9pPr marL="3219450" indent="-171450" algn="l" rtl="0" fontAlgn="base">
        <a:spcBef>
          <a:spcPct val="25000"/>
        </a:spcBef>
        <a:spcAft>
          <a:spcPct val="0"/>
        </a:spcAft>
        <a:buClr>
          <a:srgbClr val="887E6E"/>
        </a:buClr>
        <a:buFont typeface="Arial" charset="0"/>
        <a:buChar char="–"/>
        <a:defRPr>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6.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bwMode="auto">
          <a:xfrm>
            <a:off x="4419600" y="152400"/>
            <a:ext cx="6096000" cy="6858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000" b="1">
                <a:solidFill>
                  <a:schemeClr val="bg1"/>
                </a:solidFill>
                <a:latin typeface="+mj-lt"/>
                <a:ea typeface="+mj-ea"/>
                <a:cs typeface="+mj-cs"/>
              </a:defRPr>
            </a:lvl1pPr>
            <a:lvl2pPr algn="l" rtl="0" eaLnBrk="0" fontAlgn="base" hangingPunct="0">
              <a:spcBef>
                <a:spcPct val="0"/>
              </a:spcBef>
              <a:spcAft>
                <a:spcPct val="0"/>
              </a:spcAft>
              <a:defRPr sz="2000" b="1">
                <a:solidFill>
                  <a:schemeClr val="bg1"/>
                </a:solidFill>
                <a:latin typeface="Arial" pitchFamily="-107" charset="0"/>
                <a:ea typeface="ＭＳ Ｐゴシック" pitchFamily="-107" charset="-128"/>
                <a:cs typeface="ＭＳ Ｐゴシック" pitchFamily="-107" charset="-128"/>
              </a:defRPr>
            </a:lvl2pPr>
            <a:lvl3pPr algn="l" rtl="0" eaLnBrk="0" fontAlgn="base" hangingPunct="0">
              <a:spcBef>
                <a:spcPct val="0"/>
              </a:spcBef>
              <a:spcAft>
                <a:spcPct val="0"/>
              </a:spcAft>
              <a:defRPr sz="2000" b="1">
                <a:solidFill>
                  <a:schemeClr val="bg1"/>
                </a:solidFill>
                <a:latin typeface="Arial" pitchFamily="-107" charset="0"/>
                <a:ea typeface="ＭＳ Ｐゴシック" pitchFamily="-107" charset="-128"/>
                <a:cs typeface="ＭＳ Ｐゴシック" pitchFamily="-107" charset="-128"/>
              </a:defRPr>
            </a:lvl3pPr>
            <a:lvl4pPr algn="l" rtl="0" eaLnBrk="0" fontAlgn="base" hangingPunct="0">
              <a:spcBef>
                <a:spcPct val="0"/>
              </a:spcBef>
              <a:spcAft>
                <a:spcPct val="0"/>
              </a:spcAft>
              <a:defRPr sz="2000" b="1">
                <a:solidFill>
                  <a:schemeClr val="bg1"/>
                </a:solidFill>
                <a:latin typeface="Arial" pitchFamily="-107" charset="0"/>
                <a:ea typeface="ＭＳ Ｐゴシック" pitchFamily="-107" charset="-128"/>
                <a:cs typeface="ＭＳ Ｐゴシック" pitchFamily="-107" charset="-128"/>
              </a:defRPr>
            </a:lvl4pPr>
            <a:lvl5pPr algn="l" rtl="0" eaLnBrk="0" fontAlgn="base" hangingPunct="0">
              <a:spcBef>
                <a:spcPct val="0"/>
              </a:spcBef>
              <a:spcAft>
                <a:spcPct val="0"/>
              </a:spcAft>
              <a:defRPr sz="2000" b="1">
                <a:solidFill>
                  <a:schemeClr val="bg1"/>
                </a:solidFill>
                <a:latin typeface="Arial" pitchFamily="-107" charset="0"/>
                <a:ea typeface="ＭＳ Ｐゴシック" pitchFamily="-107" charset="-128"/>
                <a:cs typeface="ＭＳ Ｐゴシック" pitchFamily="-107" charset="-128"/>
              </a:defRPr>
            </a:lvl5pPr>
            <a:lvl6pPr marL="457200" algn="l" rtl="0" fontAlgn="base">
              <a:spcBef>
                <a:spcPct val="0"/>
              </a:spcBef>
              <a:spcAft>
                <a:spcPct val="0"/>
              </a:spcAft>
              <a:defRPr sz="2000" b="1">
                <a:solidFill>
                  <a:schemeClr val="bg1"/>
                </a:solidFill>
                <a:latin typeface="Arial" pitchFamily="-107" charset="0"/>
                <a:ea typeface="ＭＳ Ｐゴシック" pitchFamily="-107" charset="-128"/>
                <a:cs typeface="ＭＳ Ｐゴシック" pitchFamily="-107" charset="-128"/>
              </a:defRPr>
            </a:lvl6pPr>
            <a:lvl7pPr marL="914400" algn="l" rtl="0" fontAlgn="base">
              <a:spcBef>
                <a:spcPct val="0"/>
              </a:spcBef>
              <a:spcAft>
                <a:spcPct val="0"/>
              </a:spcAft>
              <a:defRPr sz="2000" b="1">
                <a:solidFill>
                  <a:schemeClr val="bg1"/>
                </a:solidFill>
                <a:latin typeface="Arial" pitchFamily="-107" charset="0"/>
                <a:ea typeface="ＭＳ Ｐゴシック" pitchFamily="-107" charset="-128"/>
                <a:cs typeface="ＭＳ Ｐゴシック" pitchFamily="-107" charset="-128"/>
              </a:defRPr>
            </a:lvl7pPr>
            <a:lvl8pPr marL="1371600" algn="l" rtl="0" fontAlgn="base">
              <a:spcBef>
                <a:spcPct val="0"/>
              </a:spcBef>
              <a:spcAft>
                <a:spcPct val="0"/>
              </a:spcAft>
              <a:defRPr sz="2000" b="1">
                <a:solidFill>
                  <a:schemeClr val="bg1"/>
                </a:solidFill>
                <a:latin typeface="Arial" pitchFamily="-107" charset="0"/>
                <a:ea typeface="ＭＳ Ｐゴシック" pitchFamily="-107" charset="-128"/>
                <a:cs typeface="ＭＳ Ｐゴシック" pitchFamily="-107" charset="-128"/>
              </a:defRPr>
            </a:lvl8pPr>
            <a:lvl9pPr marL="1828800" algn="l" rtl="0" fontAlgn="base">
              <a:spcBef>
                <a:spcPct val="0"/>
              </a:spcBef>
              <a:spcAft>
                <a:spcPct val="0"/>
              </a:spcAft>
              <a:defRPr sz="2000" b="1">
                <a:solidFill>
                  <a:schemeClr val="bg1"/>
                </a:solidFill>
                <a:latin typeface="Arial" pitchFamily="-107" charset="0"/>
                <a:ea typeface="ＭＳ Ｐゴシック" pitchFamily="-107" charset="-128"/>
                <a:cs typeface="ＭＳ Ｐゴシック" pitchFamily="-107" charset="-128"/>
              </a:defRPr>
            </a:lvl9pPr>
          </a:lstStyle>
          <a:p>
            <a:pPr eaLnBrk="1" hangingPunct="1"/>
            <a:r>
              <a:rPr lang="en-GB" dirty="0">
                <a:latin typeface="Arial" pitchFamily="34" charset="0"/>
                <a:cs typeface="Arial" pitchFamily="34" charset="0"/>
              </a:rPr>
              <a:t>Linear Programming – Transportation</a:t>
            </a:r>
            <a:endParaRPr lang="en-AU" kern="0" dirty="0"/>
          </a:p>
        </p:txBody>
      </p:sp>
      <p:sp>
        <p:nvSpPr>
          <p:cNvPr id="5" name="Title 4"/>
          <p:cNvSpPr>
            <a:spLocks noGrp="1"/>
          </p:cNvSpPr>
          <p:nvPr>
            <p:ph type="title"/>
          </p:nvPr>
        </p:nvSpPr>
        <p:spPr/>
        <p:txBody>
          <a:bodyPr/>
          <a:lstStyle/>
          <a:p>
            <a:r>
              <a:rPr lang="en-AU" dirty="0"/>
              <a:t>Session 6</a:t>
            </a:r>
          </a:p>
        </p:txBody>
      </p:sp>
      <p:sp>
        <p:nvSpPr>
          <p:cNvPr id="3" name="Footer Placeholder 2"/>
          <p:cNvSpPr>
            <a:spLocks noGrp="1"/>
          </p:cNvSpPr>
          <p:nvPr>
            <p:ph type="ftr" sz="quarter" idx="11"/>
          </p:nvPr>
        </p:nvSpPr>
        <p:spPr/>
        <p:txBody>
          <a:bodyPr/>
          <a:lstStyle/>
          <a:p>
            <a:pPr>
              <a:defRPr/>
            </a:pPr>
            <a:r>
              <a:rPr lang="en-AU" dirty="0"/>
              <a:t>Big Data and Analytics</a:t>
            </a:r>
            <a:endParaRPr lang="en-US" dirty="0"/>
          </a:p>
        </p:txBody>
      </p:sp>
      <p:sp>
        <p:nvSpPr>
          <p:cNvPr id="7" name="Slide Number Placeholder 6"/>
          <p:cNvSpPr>
            <a:spLocks noGrp="1"/>
          </p:cNvSpPr>
          <p:nvPr>
            <p:ph type="sldNum" sz="quarter" idx="12"/>
          </p:nvPr>
        </p:nvSpPr>
        <p:spPr/>
        <p:txBody>
          <a:bodyPr/>
          <a:lstStyle/>
          <a:p>
            <a:fld id="{3956DA85-404E-9646-866F-75D030953504}" type="slidenum">
              <a:rPr lang="en-US" smtClean="0"/>
              <a:pPr/>
              <a:t>1</a:t>
            </a:fld>
            <a:endParaRPr lang="en-US"/>
          </a:p>
        </p:txBody>
      </p:sp>
      <p:sp>
        <p:nvSpPr>
          <p:cNvPr id="8" name="Rectangle 2">
            <a:extLst>
              <a:ext uri="{FF2B5EF4-FFF2-40B4-BE49-F238E27FC236}">
                <a16:creationId xmlns:a16="http://schemas.microsoft.com/office/drawing/2014/main" id="{3166393E-73C0-05C7-D277-F5DFE114D305}"/>
              </a:ext>
            </a:extLst>
          </p:cNvPr>
          <p:cNvSpPr txBox="1">
            <a:spLocks noChangeArrowheads="1"/>
          </p:cNvSpPr>
          <p:nvPr/>
        </p:nvSpPr>
        <p:spPr bwMode="auto">
          <a:xfrm>
            <a:off x="608012" y="1379573"/>
            <a:ext cx="7623175"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scene3d>
              <a:camera prst="orthographicFront"/>
              <a:lightRig rig="harsh" dir="t"/>
            </a:scene3d>
            <a:sp3d extrusionH="57150" prstMaterial="matte">
              <a:bevelT w="63500" h="12700" prst="angle"/>
              <a:contourClr>
                <a:schemeClr val="bg1">
                  <a:lumMod val="65000"/>
                </a:schemeClr>
              </a:contourClr>
            </a:sp3d>
          </a:bodyPr>
          <a:lstStyle>
            <a:lvl1pPr algn="l" rtl="0" eaLnBrk="0" fontAlgn="base" hangingPunct="0">
              <a:spcBef>
                <a:spcPct val="0"/>
              </a:spcBef>
              <a:spcAft>
                <a:spcPct val="0"/>
              </a:spcAft>
              <a:defRPr sz="2500" b="1" cap="none" spc="0">
                <a:ln/>
                <a:solidFill>
                  <a:srgbClr val="FF0000"/>
                </a:solidFill>
                <a:effectLst/>
                <a:latin typeface="+mj-lt"/>
                <a:ea typeface="ＭＳ Ｐゴシック" charset="0"/>
                <a:cs typeface="+mj-cs"/>
              </a:defRPr>
            </a:lvl1pPr>
            <a:lvl2pPr algn="l" rtl="0" eaLnBrk="0" fontAlgn="base" hangingPunct="0">
              <a:spcBef>
                <a:spcPct val="0"/>
              </a:spcBef>
              <a:spcAft>
                <a:spcPct val="0"/>
              </a:spcAft>
              <a:defRPr sz="2500">
                <a:solidFill>
                  <a:srgbClr val="EE3224"/>
                </a:solidFill>
                <a:latin typeface="Arial" charset="0"/>
                <a:ea typeface="ＭＳ Ｐゴシック" charset="0"/>
                <a:cs typeface="Arial" charset="0"/>
              </a:defRPr>
            </a:lvl2pPr>
            <a:lvl3pPr algn="l" rtl="0" eaLnBrk="0" fontAlgn="base" hangingPunct="0">
              <a:spcBef>
                <a:spcPct val="0"/>
              </a:spcBef>
              <a:spcAft>
                <a:spcPct val="0"/>
              </a:spcAft>
              <a:defRPr sz="2500">
                <a:solidFill>
                  <a:srgbClr val="EE3224"/>
                </a:solidFill>
                <a:latin typeface="Arial" charset="0"/>
                <a:ea typeface="ＭＳ Ｐゴシック" charset="0"/>
                <a:cs typeface="Arial" charset="0"/>
              </a:defRPr>
            </a:lvl3pPr>
            <a:lvl4pPr algn="l" rtl="0" eaLnBrk="0" fontAlgn="base" hangingPunct="0">
              <a:spcBef>
                <a:spcPct val="0"/>
              </a:spcBef>
              <a:spcAft>
                <a:spcPct val="0"/>
              </a:spcAft>
              <a:defRPr sz="2500">
                <a:solidFill>
                  <a:srgbClr val="EE3224"/>
                </a:solidFill>
                <a:latin typeface="Arial" charset="0"/>
                <a:ea typeface="ＭＳ Ｐゴシック" charset="0"/>
                <a:cs typeface="Arial" charset="0"/>
              </a:defRPr>
            </a:lvl4pPr>
            <a:lvl5pPr algn="l" rtl="0" eaLnBrk="0" fontAlgn="base" hangingPunct="0">
              <a:spcBef>
                <a:spcPct val="0"/>
              </a:spcBef>
              <a:spcAft>
                <a:spcPct val="0"/>
              </a:spcAft>
              <a:defRPr sz="2500">
                <a:solidFill>
                  <a:srgbClr val="EE3224"/>
                </a:solidFill>
                <a:latin typeface="Arial" charset="0"/>
                <a:ea typeface="ＭＳ Ｐゴシック" charset="0"/>
                <a:cs typeface="Arial" charset="0"/>
              </a:defRPr>
            </a:lvl5pPr>
            <a:lvl6pPr marL="457200" algn="l" rtl="0" fontAlgn="base">
              <a:spcBef>
                <a:spcPct val="0"/>
              </a:spcBef>
              <a:spcAft>
                <a:spcPct val="0"/>
              </a:spcAft>
              <a:defRPr sz="2500">
                <a:solidFill>
                  <a:srgbClr val="EE3224"/>
                </a:solidFill>
                <a:latin typeface="Arial" charset="0"/>
                <a:cs typeface="Arial" charset="0"/>
              </a:defRPr>
            </a:lvl6pPr>
            <a:lvl7pPr marL="914400" algn="l" rtl="0" fontAlgn="base">
              <a:spcBef>
                <a:spcPct val="0"/>
              </a:spcBef>
              <a:spcAft>
                <a:spcPct val="0"/>
              </a:spcAft>
              <a:defRPr sz="2500">
                <a:solidFill>
                  <a:srgbClr val="EE3224"/>
                </a:solidFill>
                <a:latin typeface="Arial" charset="0"/>
                <a:cs typeface="Arial" charset="0"/>
              </a:defRPr>
            </a:lvl7pPr>
            <a:lvl8pPr marL="1371600" algn="l" rtl="0" fontAlgn="base">
              <a:spcBef>
                <a:spcPct val="0"/>
              </a:spcBef>
              <a:spcAft>
                <a:spcPct val="0"/>
              </a:spcAft>
              <a:defRPr sz="2500">
                <a:solidFill>
                  <a:srgbClr val="EE3224"/>
                </a:solidFill>
                <a:latin typeface="Arial" charset="0"/>
                <a:cs typeface="Arial" charset="0"/>
              </a:defRPr>
            </a:lvl8pPr>
            <a:lvl9pPr marL="1828800" algn="l" rtl="0" fontAlgn="base">
              <a:spcBef>
                <a:spcPct val="0"/>
              </a:spcBef>
              <a:spcAft>
                <a:spcPct val="0"/>
              </a:spcAft>
              <a:defRPr sz="2500">
                <a:solidFill>
                  <a:srgbClr val="EE3224"/>
                </a:solidFill>
                <a:latin typeface="Arial" charset="0"/>
                <a:cs typeface="Arial" charset="0"/>
              </a:defRPr>
            </a:lvl9pPr>
          </a:lstStyle>
          <a:p>
            <a:pPr eaLnBrk="1" hangingPunct="1"/>
            <a:r>
              <a:rPr lang="en-AU" sz="3500" kern="0" dirty="0">
                <a:solidFill>
                  <a:schemeClr val="accent4">
                    <a:lumMod val="65000"/>
                    <a:lumOff val="35000"/>
                  </a:schemeClr>
                </a:solidFill>
                <a:latin typeface="Arial" charset="0"/>
                <a:cs typeface="Arial" charset="0"/>
              </a:rPr>
              <a:t>Big Data and Analytics</a:t>
            </a:r>
            <a:endParaRPr lang="en-US" sz="4600" kern="0" dirty="0">
              <a:solidFill>
                <a:schemeClr val="accent4">
                  <a:lumMod val="65000"/>
                  <a:lumOff val="35000"/>
                </a:schemeClr>
              </a:solidFill>
              <a:latin typeface="Arial" charset="0"/>
              <a:cs typeface="Arial" charset="0"/>
            </a:endParaRPr>
          </a:p>
        </p:txBody>
      </p:sp>
      <p:sp>
        <p:nvSpPr>
          <p:cNvPr id="13" name="Rectangle 3">
            <a:extLst>
              <a:ext uri="{FF2B5EF4-FFF2-40B4-BE49-F238E27FC236}">
                <a16:creationId xmlns:a16="http://schemas.microsoft.com/office/drawing/2014/main" id="{1AFE4038-CDD0-4FCE-CF3D-63DC1665966C}"/>
              </a:ext>
            </a:extLst>
          </p:cNvPr>
          <p:cNvSpPr txBox="1">
            <a:spLocks noChangeArrowheads="1"/>
          </p:cNvSpPr>
          <p:nvPr/>
        </p:nvSpPr>
        <p:spPr>
          <a:xfrm>
            <a:off x="2133600" y="2628900"/>
            <a:ext cx="8534400" cy="1600200"/>
          </a:xfrm>
          <a:prstGeom prst="rect">
            <a:avLst/>
          </a:prstGeom>
          <a:noFill/>
          <a:ln w="952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vert="horz" lIns="91440" tIns="45720" rIns="91440" bIns="45720" rtlCol="0" anchor="ctr">
            <a:no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lnSpc>
                <a:spcPct val="110000"/>
              </a:lnSpc>
              <a:spcAft>
                <a:spcPct val="0"/>
              </a:spcAft>
            </a:pPr>
            <a:r>
              <a:rPr lang="en-US" dirty="0"/>
              <a:t>Topic 6: </a:t>
            </a:r>
            <a:r>
              <a:rPr lang="en-US" sz="3200" dirty="0"/>
              <a:t>Classification</a:t>
            </a:r>
          </a:p>
        </p:txBody>
      </p:sp>
      <p:pic>
        <p:nvPicPr>
          <p:cNvPr id="2" name="Picture 1" descr="A logo with orange and grey text&#10;&#10;Description automatically generated">
            <a:extLst>
              <a:ext uri="{FF2B5EF4-FFF2-40B4-BE49-F238E27FC236}">
                <a16:creationId xmlns:a16="http://schemas.microsoft.com/office/drawing/2014/main" id="{1C800551-9687-93A3-2ACA-1A37C5902320}"/>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10515600" y="86520"/>
            <a:ext cx="1346200" cy="546100"/>
          </a:xfrm>
          <a:prstGeom prst="rect">
            <a:avLst/>
          </a:prstGeom>
        </p:spPr>
      </p:pic>
      <p:sp>
        <p:nvSpPr>
          <p:cNvPr id="6" name="TextBox 5">
            <a:extLst>
              <a:ext uri="{FF2B5EF4-FFF2-40B4-BE49-F238E27FC236}">
                <a16:creationId xmlns:a16="http://schemas.microsoft.com/office/drawing/2014/main" id="{70B52648-3D17-EEF8-EF7D-4842C9C034AA}"/>
              </a:ext>
            </a:extLst>
          </p:cNvPr>
          <p:cNvSpPr txBox="1"/>
          <p:nvPr/>
        </p:nvSpPr>
        <p:spPr>
          <a:xfrm>
            <a:off x="3868738" y="4688993"/>
            <a:ext cx="4722813" cy="584775"/>
          </a:xfrm>
          <a:prstGeom prst="rect">
            <a:avLst/>
          </a:prstGeom>
          <a:noFill/>
        </p:spPr>
        <p:txBody>
          <a:bodyPr wrap="square" rtlCol="0">
            <a:spAutoFit/>
          </a:bodyPr>
          <a:lstStyle/>
          <a:p>
            <a:r>
              <a:rPr lang="en-US" sz="1600" dirty="0">
                <a:solidFill>
                  <a:schemeClr val="tx1"/>
                </a:solidFill>
              </a:rPr>
              <a:t>We will wait for 5 to 10 mins for everyone to join</a:t>
            </a:r>
          </a:p>
          <a:p>
            <a:endParaRPr lang="en-AU" sz="1600" dirty="0">
              <a:solidFill>
                <a:schemeClr val="tx1"/>
              </a:solidFill>
            </a:endParaRPr>
          </a:p>
        </p:txBody>
      </p:sp>
    </p:spTree>
    <p:extLst>
      <p:ext uri="{BB962C8B-B14F-4D97-AF65-F5344CB8AC3E}">
        <p14:creationId xmlns:p14="http://schemas.microsoft.com/office/powerpoint/2010/main" val="26230564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2833E-812D-62D1-E74D-E2DE6C5E6AF7}"/>
              </a:ext>
            </a:extLst>
          </p:cNvPr>
          <p:cNvSpPr>
            <a:spLocks noGrp="1"/>
          </p:cNvSpPr>
          <p:nvPr>
            <p:ph type="title"/>
          </p:nvPr>
        </p:nvSpPr>
        <p:spPr/>
        <p:txBody>
          <a:bodyPr/>
          <a:lstStyle/>
          <a:p>
            <a:r>
              <a:rPr lang="en-AU" sz="2400" dirty="0"/>
              <a:t>Supervised and Unsupervised Machine Learning</a:t>
            </a:r>
            <a:endParaRPr lang="en-AU" dirty="0"/>
          </a:p>
        </p:txBody>
      </p:sp>
      <p:sp>
        <p:nvSpPr>
          <p:cNvPr id="3" name="Footer Placeholder 2">
            <a:extLst>
              <a:ext uri="{FF2B5EF4-FFF2-40B4-BE49-F238E27FC236}">
                <a16:creationId xmlns:a16="http://schemas.microsoft.com/office/drawing/2014/main" id="{FF6235D8-CE49-837B-BCF8-FF74ECB3005B}"/>
              </a:ext>
            </a:extLst>
          </p:cNvPr>
          <p:cNvSpPr>
            <a:spLocks noGrp="1"/>
          </p:cNvSpPr>
          <p:nvPr>
            <p:ph type="ftr" sz="quarter" idx="11"/>
          </p:nvPr>
        </p:nvSpPr>
        <p:spPr/>
        <p:txBody>
          <a:bodyPr/>
          <a:lstStyle/>
          <a:p>
            <a:pPr>
              <a:defRPr/>
            </a:pPr>
            <a:r>
              <a:rPr lang="en-AU"/>
              <a:t>Big Data and Analytics</a:t>
            </a:r>
            <a:endParaRPr lang="en-US" dirty="0"/>
          </a:p>
        </p:txBody>
      </p:sp>
      <p:sp>
        <p:nvSpPr>
          <p:cNvPr id="4" name="Slide Number Placeholder 3">
            <a:extLst>
              <a:ext uri="{FF2B5EF4-FFF2-40B4-BE49-F238E27FC236}">
                <a16:creationId xmlns:a16="http://schemas.microsoft.com/office/drawing/2014/main" id="{043776DB-0BC4-4325-ECCD-0CA91E889DFF}"/>
              </a:ext>
            </a:extLst>
          </p:cNvPr>
          <p:cNvSpPr>
            <a:spLocks noGrp="1"/>
          </p:cNvSpPr>
          <p:nvPr>
            <p:ph type="sldNum" sz="quarter" idx="12"/>
          </p:nvPr>
        </p:nvSpPr>
        <p:spPr/>
        <p:txBody>
          <a:bodyPr/>
          <a:lstStyle/>
          <a:p>
            <a:fld id="{3956DA85-404E-9646-866F-75D030953504}" type="slidenum">
              <a:rPr lang="en-US" smtClean="0"/>
              <a:pPr/>
              <a:t>10</a:t>
            </a:fld>
            <a:endParaRPr lang="en-US"/>
          </a:p>
        </p:txBody>
      </p:sp>
      <p:sp>
        <p:nvSpPr>
          <p:cNvPr id="7" name="TextBox 6">
            <a:extLst>
              <a:ext uri="{FF2B5EF4-FFF2-40B4-BE49-F238E27FC236}">
                <a16:creationId xmlns:a16="http://schemas.microsoft.com/office/drawing/2014/main" id="{243D03D5-7EA1-67F5-C656-35F85B799D62}"/>
              </a:ext>
            </a:extLst>
          </p:cNvPr>
          <p:cNvSpPr txBox="1"/>
          <p:nvPr/>
        </p:nvSpPr>
        <p:spPr>
          <a:xfrm>
            <a:off x="447686" y="990600"/>
            <a:ext cx="11178095" cy="830997"/>
          </a:xfrm>
          <a:prstGeom prst="rect">
            <a:avLst/>
          </a:prstGeom>
          <a:noFill/>
        </p:spPr>
        <p:txBody>
          <a:bodyPr wrap="square" rtlCol="0">
            <a:spAutoFit/>
          </a:bodyPr>
          <a:lstStyle/>
          <a:p>
            <a:pPr marL="285750" indent="-285750">
              <a:buFont typeface="Wingdings" pitchFamily="2" charset="2"/>
              <a:buChar char="Ø"/>
            </a:pPr>
            <a:r>
              <a:rPr lang="en-AU" sz="1600" b="1" i="0" dirty="0">
                <a:solidFill>
                  <a:srgbClr val="FFC000"/>
                </a:solidFill>
                <a:effectLst/>
                <a:latin typeface="Söhne"/>
              </a:rPr>
              <a:t>Supervised</a:t>
            </a:r>
            <a:r>
              <a:rPr lang="en-AU" sz="1600" b="1" i="0" dirty="0">
                <a:solidFill>
                  <a:schemeClr val="tx1"/>
                </a:solidFill>
                <a:effectLst/>
                <a:latin typeface="Söhne"/>
              </a:rPr>
              <a:t> machine learning is generally used </a:t>
            </a:r>
            <a:r>
              <a:rPr lang="en-AU" sz="1600" b="1" i="0" dirty="0">
                <a:solidFill>
                  <a:srgbClr val="FFC000"/>
                </a:solidFill>
                <a:effectLst/>
                <a:latin typeface="Söhne"/>
              </a:rPr>
              <a:t>to classify data or make predictions</a:t>
            </a:r>
            <a:r>
              <a:rPr lang="en-AU" sz="1600" b="1" i="0" dirty="0">
                <a:solidFill>
                  <a:schemeClr val="tx1"/>
                </a:solidFill>
                <a:effectLst/>
                <a:latin typeface="Söhne"/>
              </a:rPr>
              <a:t>, whereas </a:t>
            </a:r>
            <a:r>
              <a:rPr lang="en-AU" sz="1600" b="1" i="0" dirty="0">
                <a:solidFill>
                  <a:srgbClr val="0432FF"/>
                </a:solidFill>
                <a:effectLst/>
                <a:latin typeface="Söhne"/>
              </a:rPr>
              <a:t>unsupervised</a:t>
            </a:r>
            <a:r>
              <a:rPr lang="en-AU" sz="1600" b="1" i="0" dirty="0">
                <a:solidFill>
                  <a:schemeClr val="tx1"/>
                </a:solidFill>
                <a:effectLst/>
                <a:latin typeface="Söhne"/>
              </a:rPr>
              <a:t> learning is generally used to </a:t>
            </a:r>
            <a:r>
              <a:rPr lang="en-AU" sz="1600" b="1" i="0" dirty="0">
                <a:solidFill>
                  <a:srgbClr val="0432FF"/>
                </a:solidFill>
                <a:effectLst/>
                <a:latin typeface="Söhne"/>
              </a:rPr>
              <a:t>understand relationships within datasets</a:t>
            </a:r>
            <a:r>
              <a:rPr lang="en-AU" sz="1600" b="1" i="0" dirty="0">
                <a:solidFill>
                  <a:schemeClr val="tx1"/>
                </a:solidFill>
                <a:effectLst/>
                <a:latin typeface="Söhne"/>
              </a:rPr>
              <a:t>. </a:t>
            </a:r>
          </a:p>
          <a:p>
            <a:r>
              <a:rPr lang="en-AU" sz="1600" b="1" i="0" dirty="0">
                <a:solidFill>
                  <a:schemeClr val="tx1"/>
                </a:solidFill>
                <a:effectLst/>
                <a:latin typeface="Söhne"/>
              </a:rPr>
              <a:t>Supervised machine learning is much more resource-intensive because of the need for labelled data.</a:t>
            </a:r>
          </a:p>
        </p:txBody>
      </p:sp>
      <p:pic>
        <p:nvPicPr>
          <p:cNvPr id="5" name="Picture 4">
            <a:extLst>
              <a:ext uri="{FF2B5EF4-FFF2-40B4-BE49-F238E27FC236}">
                <a16:creationId xmlns:a16="http://schemas.microsoft.com/office/drawing/2014/main" id="{F9B3C46E-CC77-8B1F-B7ED-82CFCF7CF56E}"/>
              </a:ext>
            </a:extLst>
          </p:cNvPr>
          <p:cNvPicPr>
            <a:picLocks noChangeAspect="1"/>
          </p:cNvPicPr>
          <p:nvPr/>
        </p:nvPicPr>
        <p:blipFill>
          <a:blip r:embed="rId3"/>
          <a:stretch>
            <a:fillRect/>
          </a:stretch>
        </p:blipFill>
        <p:spPr>
          <a:xfrm>
            <a:off x="2743200" y="2286000"/>
            <a:ext cx="5683250" cy="3052488"/>
          </a:xfrm>
          <a:prstGeom prst="rect">
            <a:avLst/>
          </a:prstGeom>
        </p:spPr>
      </p:pic>
    </p:spTree>
    <p:extLst>
      <p:ext uri="{BB962C8B-B14F-4D97-AF65-F5344CB8AC3E}">
        <p14:creationId xmlns:p14="http://schemas.microsoft.com/office/powerpoint/2010/main" val="3108531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CCB5A9-E8C1-E720-12AA-FA263A3FA6C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FED4C40-C925-7D9B-7B8E-478C27407C5E}"/>
              </a:ext>
            </a:extLst>
          </p:cNvPr>
          <p:cNvSpPr>
            <a:spLocks noGrp="1"/>
          </p:cNvSpPr>
          <p:nvPr>
            <p:ph type="title"/>
          </p:nvPr>
        </p:nvSpPr>
        <p:spPr/>
        <p:txBody>
          <a:bodyPr/>
          <a:lstStyle/>
          <a:p>
            <a:r>
              <a:rPr lang="en-AU" sz="2400" dirty="0"/>
              <a:t>Supervised and Unsupervised ML</a:t>
            </a:r>
            <a:endParaRPr lang="en-AU" dirty="0"/>
          </a:p>
        </p:txBody>
      </p:sp>
      <p:sp>
        <p:nvSpPr>
          <p:cNvPr id="3" name="Footer Placeholder 2">
            <a:extLst>
              <a:ext uri="{FF2B5EF4-FFF2-40B4-BE49-F238E27FC236}">
                <a16:creationId xmlns:a16="http://schemas.microsoft.com/office/drawing/2014/main" id="{6E8A812B-C3BE-C303-060C-4C65B78C1D27}"/>
              </a:ext>
            </a:extLst>
          </p:cNvPr>
          <p:cNvSpPr>
            <a:spLocks noGrp="1"/>
          </p:cNvSpPr>
          <p:nvPr>
            <p:ph type="ftr" sz="quarter" idx="11"/>
          </p:nvPr>
        </p:nvSpPr>
        <p:spPr/>
        <p:txBody>
          <a:bodyPr/>
          <a:lstStyle/>
          <a:p>
            <a:pPr>
              <a:defRPr/>
            </a:pPr>
            <a:r>
              <a:rPr lang="en-AU"/>
              <a:t>Big Data and Analytics</a:t>
            </a:r>
            <a:endParaRPr lang="en-US" dirty="0"/>
          </a:p>
        </p:txBody>
      </p:sp>
      <p:sp>
        <p:nvSpPr>
          <p:cNvPr id="4" name="Slide Number Placeholder 3">
            <a:extLst>
              <a:ext uri="{FF2B5EF4-FFF2-40B4-BE49-F238E27FC236}">
                <a16:creationId xmlns:a16="http://schemas.microsoft.com/office/drawing/2014/main" id="{459B568E-49D2-A2C9-62EB-12D2C42F13A2}"/>
              </a:ext>
            </a:extLst>
          </p:cNvPr>
          <p:cNvSpPr>
            <a:spLocks noGrp="1"/>
          </p:cNvSpPr>
          <p:nvPr>
            <p:ph type="sldNum" sz="quarter" idx="12"/>
          </p:nvPr>
        </p:nvSpPr>
        <p:spPr/>
        <p:txBody>
          <a:bodyPr/>
          <a:lstStyle/>
          <a:p>
            <a:fld id="{3956DA85-404E-9646-866F-75D030953504}" type="slidenum">
              <a:rPr lang="en-US" smtClean="0"/>
              <a:pPr/>
              <a:t>11</a:t>
            </a:fld>
            <a:endParaRPr lang="en-US"/>
          </a:p>
        </p:txBody>
      </p:sp>
      <p:sp>
        <p:nvSpPr>
          <p:cNvPr id="7" name="TextBox 6">
            <a:extLst>
              <a:ext uri="{FF2B5EF4-FFF2-40B4-BE49-F238E27FC236}">
                <a16:creationId xmlns:a16="http://schemas.microsoft.com/office/drawing/2014/main" id="{EA96578D-FB82-9C98-806C-41B17BB05493}"/>
              </a:ext>
            </a:extLst>
          </p:cNvPr>
          <p:cNvSpPr txBox="1"/>
          <p:nvPr/>
        </p:nvSpPr>
        <p:spPr>
          <a:xfrm>
            <a:off x="442822" y="5525597"/>
            <a:ext cx="11744314" cy="1077218"/>
          </a:xfrm>
          <a:prstGeom prst="rect">
            <a:avLst/>
          </a:prstGeom>
          <a:noFill/>
        </p:spPr>
        <p:txBody>
          <a:bodyPr wrap="square" rtlCol="0">
            <a:spAutoFit/>
          </a:bodyPr>
          <a:lstStyle/>
          <a:p>
            <a:pPr marL="285750" indent="-285750">
              <a:buFont typeface="Wingdings" pitchFamily="2" charset="2"/>
              <a:buChar char="Ø"/>
            </a:pPr>
            <a:r>
              <a:rPr lang="en-US" sz="1600" i="0" dirty="0">
                <a:solidFill>
                  <a:schemeClr val="tx1"/>
                </a:solidFill>
                <a:effectLst/>
                <a:latin typeface="Söhne"/>
              </a:rPr>
              <a:t>Because the class label of each training tuple is provided, this step is also known as </a:t>
            </a:r>
            <a:r>
              <a:rPr lang="en-US" sz="1600" dirty="0">
                <a:solidFill>
                  <a:srgbClr val="FFC000"/>
                </a:solidFill>
                <a:latin typeface="Söhne"/>
              </a:rPr>
              <a:t>supervised learning.</a:t>
            </a:r>
          </a:p>
          <a:p>
            <a:pPr marL="285750" indent="-285750">
              <a:buFont typeface="Wingdings" pitchFamily="2" charset="2"/>
              <a:buChar char="Ø"/>
            </a:pPr>
            <a:r>
              <a:rPr lang="en-US" sz="1600" dirty="0">
                <a:solidFill>
                  <a:schemeClr val="tx1"/>
                </a:solidFill>
                <a:latin typeface="Söhne"/>
              </a:rPr>
              <a:t> with </a:t>
            </a:r>
            <a:r>
              <a:rPr lang="en-US" sz="1600" dirty="0">
                <a:solidFill>
                  <a:srgbClr val="FFC000"/>
                </a:solidFill>
                <a:latin typeface="Söhne"/>
              </a:rPr>
              <a:t>unsupervised learning (or clustering), </a:t>
            </a:r>
            <a:r>
              <a:rPr lang="en-US" sz="1600" dirty="0">
                <a:solidFill>
                  <a:schemeClr val="tx1"/>
                </a:solidFill>
                <a:latin typeface="Söhne"/>
              </a:rPr>
              <a:t>in which the class label of each training tuple is not known, and the number or set of classes to be learned may not be known in advance. For example, if we did not have the loan decision data available for the training set, we could use clustering to try to determine “groups of like tuples,” which may correspond to risk groups within the loan application data</a:t>
            </a:r>
            <a:endParaRPr lang="en-AU" sz="1600" dirty="0">
              <a:solidFill>
                <a:schemeClr val="tx1"/>
              </a:solidFill>
              <a:latin typeface="Söhne"/>
            </a:endParaRPr>
          </a:p>
        </p:txBody>
      </p:sp>
      <p:pic>
        <p:nvPicPr>
          <p:cNvPr id="8" name="Picture 7">
            <a:extLst>
              <a:ext uri="{FF2B5EF4-FFF2-40B4-BE49-F238E27FC236}">
                <a16:creationId xmlns:a16="http://schemas.microsoft.com/office/drawing/2014/main" id="{A08A720F-273E-CEC5-EA61-C76A9FCB5082}"/>
              </a:ext>
            </a:extLst>
          </p:cNvPr>
          <p:cNvPicPr>
            <a:picLocks noChangeAspect="1"/>
          </p:cNvPicPr>
          <p:nvPr/>
        </p:nvPicPr>
        <p:blipFill>
          <a:blip r:embed="rId3"/>
          <a:stretch>
            <a:fillRect/>
          </a:stretch>
        </p:blipFill>
        <p:spPr>
          <a:xfrm>
            <a:off x="5994400" y="63500"/>
            <a:ext cx="4511431" cy="5319221"/>
          </a:xfrm>
          <a:prstGeom prst="rect">
            <a:avLst/>
          </a:prstGeom>
        </p:spPr>
      </p:pic>
    </p:spTree>
    <p:extLst>
      <p:ext uri="{BB962C8B-B14F-4D97-AF65-F5344CB8AC3E}">
        <p14:creationId xmlns:p14="http://schemas.microsoft.com/office/powerpoint/2010/main" val="38018585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2833E-812D-62D1-E74D-E2DE6C5E6AF7}"/>
              </a:ext>
            </a:extLst>
          </p:cNvPr>
          <p:cNvSpPr>
            <a:spLocks noGrp="1"/>
          </p:cNvSpPr>
          <p:nvPr>
            <p:ph type="title"/>
          </p:nvPr>
        </p:nvSpPr>
        <p:spPr/>
        <p:txBody>
          <a:bodyPr/>
          <a:lstStyle/>
          <a:p>
            <a:r>
              <a:rPr lang="en-AU" sz="2400" dirty="0"/>
              <a:t>Supervised and Unsupervised Machine Learning</a:t>
            </a:r>
            <a:endParaRPr lang="en-AU" dirty="0"/>
          </a:p>
        </p:txBody>
      </p:sp>
      <p:sp>
        <p:nvSpPr>
          <p:cNvPr id="3" name="Footer Placeholder 2">
            <a:extLst>
              <a:ext uri="{FF2B5EF4-FFF2-40B4-BE49-F238E27FC236}">
                <a16:creationId xmlns:a16="http://schemas.microsoft.com/office/drawing/2014/main" id="{FF6235D8-CE49-837B-BCF8-FF74ECB3005B}"/>
              </a:ext>
            </a:extLst>
          </p:cNvPr>
          <p:cNvSpPr>
            <a:spLocks noGrp="1"/>
          </p:cNvSpPr>
          <p:nvPr>
            <p:ph type="ftr" sz="quarter" idx="11"/>
          </p:nvPr>
        </p:nvSpPr>
        <p:spPr/>
        <p:txBody>
          <a:bodyPr/>
          <a:lstStyle/>
          <a:p>
            <a:pPr>
              <a:defRPr/>
            </a:pPr>
            <a:r>
              <a:rPr lang="en-AU"/>
              <a:t>Big Data and Analytics</a:t>
            </a:r>
            <a:endParaRPr lang="en-US" dirty="0"/>
          </a:p>
        </p:txBody>
      </p:sp>
      <p:sp>
        <p:nvSpPr>
          <p:cNvPr id="4" name="Slide Number Placeholder 3">
            <a:extLst>
              <a:ext uri="{FF2B5EF4-FFF2-40B4-BE49-F238E27FC236}">
                <a16:creationId xmlns:a16="http://schemas.microsoft.com/office/drawing/2014/main" id="{043776DB-0BC4-4325-ECCD-0CA91E889DFF}"/>
              </a:ext>
            </a:extLst>
          </p:cNvPr>
          <p:cNvSpPr>
            <a:spLocks noGrp="1"/>
          </p:cNvSpPr>
          <p:nvPr>
            <p:ph type="sldNum" sz="quarter" idx="12"/>
          </p:nvPr>
        </p:nvSpPr>
        <p:spPr/>
        <p:txBody>
          <a:bodyPr/>
          <a:lstStyle/>
          <a:p>
            <a:fld id="{3956DA85-404E-9646-866F-75D030953504}" type="slidenum">
              <a:rPr lang="en-US" smtClean="0"/>
              <a:pPr/>
              <a:t>12</a:t>
            </a:fld>
            <a:endParaRPr lang="en-US"/>
          </a:p>
        </p:txBody>
      </p:sp>
      <p:sp>
        <p:nvSpPr>
          <p:cNvPr id="12" name="TextBox 11">
            <a:extLst>
              <a:ext uri="{FF2B5EF4-FFF2-40B4-BE49-F238E27FC236}">
                <a16:creationId xmlns:a16="http://schemas.microsoft.com/office/drawing/2014/main" id="{FB0B797D-E432-D569-B370-6484C35A0956}"/>
              </a:ext>
            </a:extLst>
          </p:cNvPr>
          <p:cNvSpPr txBox="1"/>
          <p:nvPr/>
        </p:nvSpPr>
        <p:spPr>
          <a:xfrm>
            <a:off x="5018681" y="5669929"/>
            <a:ext cx="1460656" cy="246221"/>
          </a:xfrm>
          <a:prstGeom prst="rect">
            <a:avLst/>
          </a:prstGeom>
          <a:noFill/>
        </p:spPr>
        <p:txBody>
          <a:bodyPr wrap="none" rtlCol="0">
            <a:spAutoFit/>
          </a:bodyPr>
          <a:lstStyle/>
          <a:p>
            <a:r>
              <a:rPr lang="en-AU" dirty="0">
                <a:solidFill>
                  <a:schemeClr val="tx1"/>
                </a:solidFill>
              </a:rPr>
              <a:t>Source: Analytics Yogi</a:t>
            </a:r>
          </a:p>
        </p:txBody>
      </p:sp>
      <p:pic>
        <p:nvPicPr>
          <p:cNvPr id="5" name="Picture 4">
            <a:extLst>
              <a:ext uri="{FF2B5EF4-FFF2-40B4-BE49-F238E27FC236}">
                <a16:creationId xmlns:a16="http://schemas.microsoft.com/office/drawing/2014/main" id="{2634E1F3-66E9-AF0D-7007-AE0CFC6D6409}"/>
              </a:ext>
            </a:extLst>
          </p:cNvPr>
          <p:cNvPicPr>
            <a:picLocks noChangeAspect="1"/>
          </p:cNvPicPr>
          <p:nvPr/>
        </p:nvPicPr>
        <p:blipFill>
          <a:blip r:embed="rId3"/>
          <a:stretch>
            <a:fillRect/>
          </a:stretch>
        </p:blipFill>
        <p:spPr>
          <a:xfrm>
            <a:off x="2248509" y="1373730"/>
            <a:ext cx="7001000" cy="4293664"/>
          </a:xfrm>
          <a:prstGeom prst="rect">
            <a:avLst/>
          </a:prstGeom>
        </p:spPr>
      </p:pic>
    </p:spTree>
    <p:extLst>
      <p:ext uri="{BB962C8B-B14F-4D97-AF65-F5344CB8AC3E}">
        <p14:creationId xmlns:p14="http://schemas.microsoft.com/office/powerpoint/2010/main" val="22626369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2833E-812D-62D1-E74D-E2DE6C5E6AF7}"/>
              </a:ext>
            </a:extLst>
          </p:cNvPr>
          <p:cNvSpPr>
            <a:spLocks noGrp="1"/>
          </p:cNvSpPr>
          <p:nvPr>
            <p:ph type="title"/>
          </p:nvPr>
        </p:nvSpPr>
        <p:spPr/>
        <p:txBody>
          <a:bodyPr/>
          <a:lstStyle/>
          <a:p>
            <a:r>
              <a:rPr lang="en-AU" sz="2400" dirty="0"/>
              <a:t>Supervised and Unsupervised Machine Learning</a:t>
            </a:r>
            <a:endParaRPr lang="en-AU" dirty="0"/>
          </a:p>
        </p:txBody>
      </p:sp>
      <p:sp>
        <p:nvSpPr>
          <p:cNvPr id="3" name="Footer Placeholder 2">
            <a:extLst>
              <a:ext uri="{FF2B5EF4-FFF2-40B4-BE49-F238E27FC236}">
                <a16:creationId xmlns:a16="http://schemas.microsoft.com/office/drawing/2014/main" id="{FF6235D8-CE49-837B-BCF8-FF74ECB3005B}"/>
              </a:ext>
            </a:extLst>
          </p:cNvPr>
          <p:cNvSpPr>
            <a:spLocks noGrp="1"/>
          </p:cNvSpPr>
          <p:nvPr>
            <p:ph type="ftr" sz="quarter" idx="11"/>
          </p:nvPr>
        </p:nvSpPr>
        <p:spPr/>
        <p:txBody>
          <a:bodyPr/>
          <a:lstStyle/>
          <a:p>
            <a:pPr>
              <a:defRPr/>
            </a:pPr>
            <a:r>
              <a:rPr lang="en-AU"/>
              <a:t>Big Data and Analytics</a:t>
            </a:r>
            <a:endParaRPr lang="en-US" dirty="0"/>
          </a:p>
        </p:txBody>
      </p:sp>
      <p:sp>
        <p:nvSpPr>
          <p:cNvPr id="4" name="Slide Number Placeholder 3">
            <a:extLst>
              <a:ext uri="{FF2B5EF4-FFF2-40B4-BE49-F238E27FC236}">
                <a16:creationId xmlns:a16="http://schemas.microsoft.com/office/drawing/2014/main" id="{043776DB-0BC4-4325-ECCD-0CA91E889DFF}"/>
              </a:ext>
            </a:extLst>
          </p:cNvPr>
          <p:cNvSpPr>
            <a:spLocks noGrp="1"/>
          </p:cNvSpPr>
          <p:nvPr>
            <p:ph type="sldNum" sz="quarter" idx="12"/>
          </p:nvPr>
        </p:nvSpPr>
        <p:spPr/>
        <p:txBody>
          <a:bodyPr/>
          <a:lstStyle/>
          <a:p>
            <a:fld id="{3956DA85-404E-9646-866F-75D030953504}" type="slidenum">
              <a:rPr lang="en-US" smtClean="0"/>
              <a:pPr/>
              <a:t>13</a:t>
            </a:fld>
            <a:endParaRPr lang="en-US"/>
          </a:p>
        </p:txBody>
      </p:sp>
      <p:sp>
        <p:nvSpPr>
          <p:cNvPr id="7" name="TextBox 6">
            <a:extLst>
              <a:ext uri="{FF2B5EF4-FFF2-40B4-BE49-F238E27FC236}">
                <a16:creationId xmlns:a16="http://schemas.microsoft.com/office/drawing/2014/main" id="{243D03D5-7EA1-67F5-C656-35F85B799D62}"/>
              </a:ext>
            </a:extLst>
          </p:cNvPr>
          <p:cNvSpPr txBox="1"/>
          <p:nvPr/>
        </p:nvSpPr>
        <p:spPr>
          <a:xfrm>
            <a:off x="447686" y="990600"/>
            <a:ext cx="11178095" cy="338554"/>
          </a:xfrm>
          <a:prstGeom prst="rect">
            <a:avLst/>
          </a:prstGeom>
          <a:noFill/>
        </p:spPr>
        <p:txBody>
          <a:bodyPr wrap="square" rtlCol="0">
            <a:spAutoFit/>
          </a:bodyPr>
          <a:lstStyle/>
          <a:p>
            <a:r>
              <a:rPr lang="en-AU" sz="1600" b="1" i="0" dirty="0">
                <a:solidFill>
                  <a:schemeClr val="tx1"/>
                </a:solidFill>
                <a:effectLst/>
                <a:latin typeface="Söhne"/>
              </a:rPr>
              <a:t>Some popular machine learning methods:</a:t>
            </a:r>
          </a:p>
        </p:txBody>
      </p:sp>
      <p:sp>
        <p:nvSpPr>
          <p:cNvPr id="12" name="TextBox 11">
            <a:extLst>
              <a:ext uri="{FF2B5EF4-FFF2-40B4-BE49-F238E27FC236}">
                <a16:creationId xmlns:a16="http://schemas.microsoft.com/office/drawing/2014/main" id="{FB0B797D-E432-D569-B370-6484C35A0956}"/>
              </a:ext>
            </a:extLst>
          </p:cNvPr>
          <p:cNvSpPr txBox="1"/>
          <p:nvPr/>
        </p:nvSpPr>
        <p:spPr>
          <a:xfrm>
            <a:off x="5312817" y="5867400"/>
            <a:ext cx="1447832" cy="246221"/>
          </a:xfrm>
          <a:prstGeom prst="rect">
            <a:avLst/>
          </a:prstGeom>
          <a:noFill/>
        </p:spPr>
        <p:txBody>
          <a:bodyPr wrap="none" rtlCol="0">
            <a:spAutoFit/>
          </a:bodyPr>
          <a:lstStyle/>
          <a:p>
            <a:r>
              <a:rPr lang="en-AU" dirty="0">
                <a:solidFill>
                  <a:schemeClr val="tx1"/>
                </a:solidFill>
              </a:rPr>
              <a:t>Source: </a:t>
            </a:r>
            <a:r>
              <a:rPr lang="en-AU" dirty="0" err="1">
                <a:solidFill>
                  <a:schemeClr val="tx1"/>
                </a:solidFill>
              </a:rPr>
              <a:t>NimbleBox.ai</a:t>
            </a:r>
            <a:r>
              <a:rPr lang="en-AU" dirty="0">
                <a:solidFill>
                  <a:schemeClr val="tx1"/>
                </a:solidFill>
              </a:rPr>
              <a:t> </a:t>
            </a:r>
          </a:p>
        </p:txBody>
      </p:sp>
      <p:pic>
        <p:nvPicPr>
          <p:cNvPr id="5" name="Picture 4">
            <a:extLst>
              <a:ext uri="{FF2B5EF4-FFF2-40B4-BE49-F238E27FC236}">
                <a16:creationId xmlns:a16="http://schemas.microsoft.com/office/drawing/2014/main" id="{06966CF6-23CA-ADE7-86FC-BACAC1FA5C1D}"/>
              </a:ext>
            </a:extLst>
          </p:cNvPr>
          <p:cNvPicPr>
            <a:picLocks noChangeAspect="1"/>
          </p:cNvPicPr>
          <p:nvPr/>
        </p:nvPicPr>
        <p:blipFill rotWithShape="1">
          <a:blip r:embed="rId3"/>
          <a:srcRect t="9191" b="8309"/>
          <a:stretch/>
        </p:blipFill>
        <p:spPr>
          <a:xfrm>
            <a:off x="3276600" y="1498787"/>
            <a:ext cx="5981714" cy="4112428"/>
          </a:xfrm>
          <a:prstGeom prst="rect">
            <a:avLst/>
          </a:prstGeom>
        </p:spPr>
      </p:pic>
    </p:spTree>
    <p:extLst>
      <p:ext uri="{BB962C8B-B14F-4D97-AF65-F5344CB8AC3E}">
        <p14:creationId xmlns:p14="http://schemas.microsoft.com/office/powerpoint/2010/main" val="27454971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2833E-812D-62D1-E74D-E2DE6C5E6AF7}"/>
              </a:ext>
            </a:extLst>
          </p:cNvPr>
          <p:cNvSpPr>
            <a:spLocks noGrp="1"/>
          </p:cNvSpPr>
          <p:nvPr>
            <p:ph type="title"/>
          </p:nvPr>
        </p:nvSpPr>
        <p:spPr/>
        <p:txBody>
          <a:bodyPr/>
          <a:lstStyle/>
          <a:p>
            <a:r>
              <a:rPr lang="en-AU" sz="2400" dirty="0"/>
              <a:t>Supervised and Unsupervised Machine Learning</a:t>
            </a:r>
            <a:endParaRPr lang="en-AU" dirty="0"/>
          </a:p>
        </p:txBody>
      </p:sp>
      <p:sp>
        <p:nvSpPr>
          <p:cNvPr id="3" name="Footer Placeholder 2">
            <a:extLst>
              <a:ext uri="{FF2B5EF4-FFF2-40B4-BE49-F238E27FC236}">
                <a16:creationId xmlns:a16="http://schemas.microsoft.com/office/drawing/2014/main" id="{FF6235D8-CE49-837B-BCF8-FF74ECB3005B}"/>
              </a:ext>
            </a:extLst>
          </p:cNvPr>
          <p:cNvSpPr>
            <a:spLocks noGrp="1"/>
          </p:cNvSpPr>
          <p:nvPr>
            <p:ph type="ftr" sz="quarter" idx="11"/>
          </p:nvPr>
        </p:nvSpPr>
        <p:spPr/>
        <p:txBody>
          <a:bodyPr/>
          <a:lstStyle/>
          <a:p>
            <a:pPr>
              <a:defRPr/>
            </a:pPr>
            <a:r>
              <a:rPr lang="en-AU"/>
              <a:t>Big Data and Analytics</a:t>
            </a:r>
            <a:endParaRPr lang="en-US" dirty="0"/>
          </a:p>
        </p:txBody>
      </p:sp>
      <p:sp>
        <p:nvSpPr>
          <p:cNvPr id="4" name="Slide Number Placeholder 3">
            <a:extLst>
              <a:ext uri="{FF2B5EF4-FFF2-40B4-BE49-F238E27FC236}">
                <a16:creationId xmlns:a16="http://schemas.microsoft.com/office/drawing/2014/main" id="{043776DB-0BC4-4325-ECCD-0CA91E889DFF}"/>
              </a:ext>
            </a:extLst>
          </p:cNvPr>
          <p:cNvSpPr>
            <a:spLocks noGrp="1"/>
          </p:cNvSpPr>
          <p:nvPr>
            <p:ph type="sldNum" sz="quarter" idx="12"/>
          </p:nvPr>
        </p:nvSpPr>
        <p:spPr/>
        <p:txBody>
          <a:bodyPr/>
          <a:lstStyle/>
          <a:p>
            <a:fld id="{3956DA85-404E-9646-866F-75D030953504}" type="slidenum">
              <a:rPr lang="en-US" smtClean="0"/>
              <a:pPr/>
              <a:t>14</a:t>
            </a:fld>
            <a:endParaRPr lang="en-US"/>
          </a:p>
        </p:txBody>
      </p:sp>
      <p:sp>
        <p:nvSpPr>
          <p:cNvPr id="7" name="TextBox 6">
            <a:extLst>
              <a:ext uri="{FF2B5EF4-FFF2-40B4-BE49-F238E27FC236}">
                <a16:creationId xmlns:a16="http://schemas.microsoft.com/office/drawing/2014/main" id="{243D03D5-7EA1-67F5-C656-35F85B799D62}"/>
              </a:ext>
            </a:extLst>
          </p:cNvPr>
          <p:cNvSpPr txBox="1"/>
          <p:nvPr/>
        </p:nvSpPr>
        <p:spPr>
          <a:xfrm>
            <a:off x="447686" y="990600"/>
            <a:ext cx="11178095" cy="338554"/>
          </a:xfrm>
          <a:prstGeom prst="rect">
            <a:avLst/>
          </a:prstGeom>
          <a:noFill/>
        </p:spPr>
        <p:txBody>
          <a:bodyPr wrap="square" rtlCol="0">
            <a:spAutoFit/>
          </a:bodyPr>
          <a:lstStyle/>
          <a:p>
            <a:r>
              <a:rPr lang="en-AU" sz="1600" b="1" i="0" dirty="0">
                <a:solidFill>
                  <a:schemeClr val="tx1"/>
                </a:solidFill>
                <a:effectLst/>
                <a:latin typeface="Söhne"/>
              </a:rPr>
              <a:t>Some popular machine learning methods:</a:t>
            </a:r>
          </a:p>
        </p:txBody>
      </p:sp>
      <p:sp>
        <p:nvSpPr>
          <p:cNvPr id="12" name="TextBox 11">
            <a:extLst>
              <a:ext uri="{FF2B5EF4-FFF2-40B4-BE49-F238E27FC236}">
                <a16:creationId xmlns:a16="http://schemas.microsoft.com/office/drawing/2014/main" id="{FB0B797D-E432-D569-B370-6484C35A0956}"/>
              </a:ext>
            </a:extLst>
          </p:cNvPr>
          <p:cNvSpPr txBox="1"/>
          <p:nvPr/>
        </p:nvSpPr>
        <p:spPr>
          <a:xfrm>
            <a:off x="5312817" y="5867400"/>
            <a:ext cx="1447832" cy="246221"/>
          </a:xfrm>
          <a:prstGeom prst="rect">
            <a:avLst/>
          </a:prstGeom>
          <a:noFill/>
        </p:spPr>
        <p:txBody>
          <a:bodyPr wrap="none" rtlCol="0">
            <a:spAutoFit/>
          </a:bodyPr>
          <a:lstStyle/>
          <a:p>
            <a:r>
              <a:rPr lang="en-AU" dirty="0">
                <a:solidFill>
                  <a:schemeClr val="tx1"/>
                </a:solidFill>
              </a:rPr>
              <a:t>Source: </a:t>
            </a:r>
            <a:r>
              <a:rPr lang="en-AU" dirty="0" err="1">
                <a:solidFill>
                  <a:schemeClr val="tx1"/>
                </a:solidFill>
              </a:rPr>
              <a:t>NimbleBox.ai</a:t>
            </a:r>
            <a:r>
              <a:rPr lang="en-AU" dirty="0">
                <a:solidFill>
                  <a:schemeClr val="tx1"/>
                </a:solidFill>
              </a:rPr>
              <a:t> </a:t>
            </a:r>
          </a:p>
        </p:txBody>
      </p:sp>
      <p:pic>
        <p:nvPicPr>
          <p:cNvPr id="5" name="Picture 4">
            <a:extLst>
              <a:ext uri="{FF2B5EF4-FFF2-40B4-BE49-F238E27FC236}">
                <a16:creationId xmlns:a16="http://schemas.microsoft.com/office/drawing/2014/main" id="{06966CF6-23CA-ADE7-86FC-BACAC1FA5C1D}"/>
              </a:ext>
            </a:extLst>
          </p:cNvPr>
          <p:cNvPicPr>
            <a:picLocks noChangeAspect="1"/>
          </p:cNvPicPr>
          <p:nvPr/>
        </p:nvPicPr>
        <p:blipFill rotWithShape="1">
          <a:blip r:embed="rId3"/>
          <a:srcRect t="9191" b="8309"/>
          <a:stretch/>
        </p:blipFill>
        <p:spPr>
          <a:xfrm>
            <a:off x="3276600" y="1498787"/>
            <a:ext cx="5981714" cy="4112428"/>
          </a:xfrm>
          <a:prstGeom prst="rect">
            <a:avLst/>
          </a:prstGeom>
        </p:spPr>
      </p:pic>
      <p:sp>
        <p:nvSpPr>
          <p:cNvPr id="6" name="Rounded Rectangle 5">
            <a:extLst>
              <a:ext uri="{FF2B5EF4-FFF2-40B4-BE49-F238E27FC236}">
                <a16:creationId xmlns:a16="http://schemas.microsoft.com/office/drawing/2014/main" id="{BEA97A73-AA3D-E81D-7AF6-5EAFF359DDCA}"/>
              </a:ext>
            </a:extLst>
          </p:cNvPr>
          <p:cNvSpPr/>
          <p:nvPr/>
        </p:nvSpPr>
        <p:spPr bwMode="auto">
          <a:xfrm>
            <a:off x="3429000" y="4648200"/>
            <a:ext cx="1295400" cy="152400"/>
          </a:xfrm>
          <a:prstGeom prst="roundRect">
            <a:avLst/>
          </a:prstGeom>
          <a:noFill/>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l" defTabSz="914400" rtl="0" eaLnBrk="1" fontAlgn="b" latinLnBrk="0" hangingPunct="1">
              <a:lnSpc>
                <a:spcPct val="100000"/>
              </a:lnSpc>
              <a:spcBef>
                <a:spcPct val="0"/>
              </a:spcBef>
              <a:spcAft>
                <a:spcPct val="0"/>
              </a:spcAft>
              <a:buClrTx/>
              <a:buSzTx/>
              <a:buFontTx/>
              <a:buNone/>
              <a:tabLst/>
            </a:pPr>
            <a:endParaRPr kumimoji="0" lang="en-AU" sz="1000" b="0" i="0" u="none" strike="noStrike" cap="none" normalizeH="0" baseline="0">
              <a:ln>
                <a:noFill/>
              </a:ln>
              <a:solidFill>
                <a:schemeClr val="bg1"/>
              </a:solidFill>
              <a:effectLst/>
              <a:latin typeface="Arial" charset="0"/>
              <a:cs typeface="Arial" charset="0"/>
            </a:endParaRPr>
          </a:p>
        </p:txBody>
      </p:sp>
    </p:spTree>
    <p:extLst>
      <p:ext uri="{BB962C8B-B14F-4D97-AF65-F5344CB8AC3E}">
        <p14:creationId xmlns:p14="http://schemas.microsoft.com/office/powerpoint/2010/main" val="13735460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2833E-812D-62D1-E74D-E2DE6C5E6AF7}"/>
              </a:ext>
            </a:extLst>
          </p:cNvPr>
          <p:cNvSpPr>
            <a:spLocks noGrp="1"/>
          </p:cNvSpPr>
          <p:nvPr>
            <p:ph type="title"/>
          </p:nvPr>
        </p:nvSpPr>
        <p:spPr/>
        <p:txBody>
          <a:bodyPr/>
          <a:lstStyle/>
          <a:p>
            <a:r>
              <a:rPr lang="en-AU" sz="2400" b="1" i="0" u="none" strike="noStrike" dirty="0">
                <a:effectLst/>
                <a:latin typeface="Söhne"/>
              </a:rPr>
              <a:t>Introduction to Decision Trees </a:t>
            </a:r>
            <a:endParaRPr lang="en-AU" dirty="0"/>
          </a:p>
        </p:txBody>
      </p:sp>
      <p:sp>
        <p:nvSpPr>
          <p:cNvPr id="3" name="Footer Placeholder 2">
            <a:extLst>
              <a:ext uri="{FF2B5EF4-FFF2-40B4-BE49-F238E27FC236}">
                <a16:creationId xmlns:a16="http://schemas.microsoft.com/office/drawing/2014/main" id="{FF6235D8-CE49-837B-BCF8-FF74ECB3005B}"/>
              </a:ext>
            </a:extLst>
          </p:cNvPr>
          <p:cNvSpPr>
            <a:spLocks noGrp="1"/>
          </p:cNvSpPr>
          <p:nvPr>
            <p:ph type="ftr" sz="quarter" idx="11"/>
          </p:nvPr>
        </p:nvSpPr>
        <p:spPr/>
        <p:txBody>
          <a:bodyPr/>
          <a:lstStyle/>
          <a:p>
            <a:pPr>
              <a:defRPr/>
            </a:pPr>
            <a:r>
              <a:rPr lang="en-AU"/>
              <a:t>Big Data and Analytics</a:t>
            </a:r>
            <a:endParaRPr lang="en-US" dirty="0"/>
          </a:p>
        </p:txBody>
      </p:sp>
      <p:sp>
        <p:nvSpPr>
          <p:cNvPr id="4" name="Slide Number Placeholder 3">
            <a:extLst>
              <a:ext uri="{FF2B5EF4-FFF2-40B4-BE49-F238E27FC236}">
                <a16:creationId xmlns:a16="http://schemas.microsoft.com/office/drawing/2014/main" id="{043776DB-0BC4-4325-ECCD-0CA91E889DFF}"/>
              </a:ext>
            </a:extLst>
          </p:cNvPr>
          <p:cNvSpPr>
            <a:spLocks noGrp="1"/>
          </p:cNvSpPr>
          <p:nvPr>
            <p:ph type="sldNum" sz="quarter" idx="12"/>
          </p:nvPr>
        </p:nvSpPr>
        <p:spPr/>
        <p:txBody>
          <a:bodyPr/>
          <a:lstStyle/>
          <a:p>
            <a:fld id="{3956DA85-404E-9646-866F-75D030953504}" type="slidenum">
              <a:rPr lang="en-US" smtClean="0"/>
              <a:pPr/>
              <a:t>15</a:t>
            </a:fld>
            <a:endParaRPr lang="en-US"/>
          </a:p>
        </p:txBody>
      </p:sp>
      <p:sp>
        <p:nvSpPr>
          <p:cNvPr id="7" name="TextBox 6">
            <a:extLst>
              <a:ext uri="{FF2B5EF4-FFF2-40B4-BE49-F238E27FC236}">
                <a16:creationId xmlns:a16="http://schemas.microsoft.com/office/drawing/2014/main" id="{243D03D5-7EA1-67F5-C656-35F85B799D62}"/>
              </a:ext>
            </a:extLst>
          </p:cNvPr>
          <p:cNvSpPr txBox="1"/>
          <p:nvPr/>
        </p:nvSpPr>
        <p:spPr>
          <a:xfrm>
            <a:off x="447686" y="990600"/>
            <a:ext cx="11178095" cy="1569660"/>
          </a:xfrm>
          <a:prstGeom prst="rect">
            <a:avLst/>
          </a:prstGeom>
          <a:noFill/>
        </p:spPr>
        <p:txBody>
          <a:bodyPr wrap="square" rtlCol="0">
            <a:spAutoFit/>
          </a:bodyPr>
          <a:lstStyle/>
          <a:p>
            <a:r>
              <a:rPr lang="en-AU" sz="1600" b="1" i="0" dirty="0">
                <a:solidFill>
                  <a:schemeClr val="tx1"/>
                </a:solidFill>
                <a:effectLst/>
                <a:latin typeface="Söhne"/>
              </a:rPr>
              <a:t>Some popular machine learning methods:</a:t>
            </a:r>
          </a:p>
          <a:p>
            <a:endParaRPr lang="en-AU" sz="1600" b="1" dirty="0">
              <a:solidFill>
                <a:schemeClr val="tx1"/>
              </a:solidFill>
              <a:latin typeface="Söhne"/>
            </a:endParaRPr>
          </a:p>
          <a:p>
            <a:r>
              <a:rPr lang="en-AU" sz="1600" b="1" i="0" dirty="0">
                <a:solidFill>
                  <a:schemeClr val="tx1"/>
                </a:solidFill>
                <a:effectLst/>
                <a:latin typeface="Söhne"/>
              </a:rPr>
              <a:t>A Decision Tree is a flowchart-like structure in which each internal node represents a feature(or attribute), each branch represents a decision rule, and each leaf node represents an outcome.</a:t>
            </a:r>
          </a:p>
          <a:p>
            <a:endParaRPr lang="en-AU" sz="1600" b="1" i="0" dirty="0">
              <a:solidFill>
                <a:schemeClr val="tx1"/>
              </a:solidFill>
              <a:effectLst/>
              <a:latin typeface="Söhne"/>
            </a:endParaRPr>
          </a:p>
          <a:p>
            <a:endParaRPr lang="en-AU" sz="1600" b="1" i="0" dirty="0">
              <a:solidFill>
                <a:schemeClr val="tx1"/>
              </a:solidFill>
              <a:effectLst/>
              <a:latin typeface="Söhne"/>
            </a:endParaRPr>
          </a:p>
        </p:txBody>
      </p:sp>
      <p:sp>
        <p:nvSpPr>
          <p:cNvPr id="12" name="TextBox 11">
            <a:extLst>
              <a:ext uri="{FF2B5EF4-FFF2-40B4-BE49-F238E27FC236}">
                <a16:creationId xmlns:a16="http://schemas.microsoft.com/office/drawing/2014/main" id="{FB0B797D-E432-D569-B370-6484C35A0956}"/>
              </a:ext>
            </a:extLst>
          </p:cNvPr>
          <p:cNvSpPr txBox="1"/>
          <p:nvPr/>
        </p:nvSpPr>
        <p:spPr>
          <a:xfrm>
            <a:off x="8591551" y="5666005"/>
            <a:ext cx="2191626" cy="246221"/>
          </a:xfrm>
          <a:prstGeom prst="rect">
            <a:avLst/>
          </a:prstGeom>
          <a:noFill/>
        </p:spPr>
        <p:txBody>
          <a:bodyPr wrap="none" rtlCol="0">
            <a:spAutoFit/>
          </a:bodyPr>
          <a:lstStyle/>
          <a:p>
            <a:r>
              <a:rPr lang="en-AU" dirty="0">
                <a:solidFill>
                  <a:schemeClr val="tx1"/>
                </a:solidFill>
              </a:rPr>
              <a:t>Source: Imakash3011.medium.com</a:t>
            </a:r>
          </a:p>
        </p:txBody>
      </p:sp>
      <p:sp>
        <p:nvSpPr>
          <p:cNvPr id="9" name="TextBox 8">
            <a:extLst>
              <a:ext uri="{FF2B5EF4-FFF2-40B4-BE49-F238E27FC236}">
                <a16:creationId xmlns:a16="http://schemas.microsoft.com/office/drawing/2014/main" id="{6447F921-8415-952D-75A0-B9802FFA01EC}"/>
              </a:ext>
            </a:extLst>
          </p:cNvPr>
          <p:cNvSpPr txBox="1"/>
          <p:nvPr/>
        </p:nvSpPr>
        <p:spPr>
          <a:xfrm>
            <a:off x="566219" y="2487568"/>
            <a:ext cx="5592212" cy="2462213"/>
          </a:xfrm>
          <a:prstGeom prst="rect">
            <a:avLst/>
          </a:prstGeom>
          <a:noFill/>
        </p:spPr>
        <p:txBody>
          <a:bodyPr wrap="square" rtlCol="0">
            <a:spAutoFit/>
          </a:bodyPr>
          <a:lstStyle/>
          <a:p>
            <a:r>
              <a:rPr lang="en-AU" sz="1400" b="1" i="0" u="none" strike="noStrike" dirty="0">
                <a:solidFill>
                  <a:schemeClr val="tx1"/>
                </a:solidFill>
                <a:effectLst/>
                <a:latin typeface="Söhne"/>
              </a:rPr>
              <a:t>Structure of a Decision Tree:</a:t>
            </a:r>
          </a:p>
          <a:p>
            <a:pPr marL="285750" indent="-285750" algn="l">
              <a:buFont typeface="Arial" panose="020B0604020202020204" pitchFamily="34" charset="0"/>
              <a:buChar char="•"/>
            </a:pPr>
            <a:r>
              <a:rPr lang="en-AU" sz="1400" b="1" i="0" u="none" strike="noStrike" dirty="0">
                <a:solidFill>
                  <a:schemeClr val="tx1"/>
                </a:solidFill>
                <a:effectLst/>
                <a:latin typeface="Söhne"/>
              </a:rPr>
              <a:t>Root Node:</a:t>
            </a:r>
            <a:r>
              <a:rPr lang="en-AU" sz="1400" b="0" i="0" u="none" strike="noStrike" dirty="0">
                <a:solidFill>
                  <a:schemeClr val="tx1"/>
                </a:solidFill>
                <a:effectLst/>
                <a:latin typeface="Söhne"/>
              </a:rPr>
              <a:t> It represents the entire population or sample. It further gets divided into two or more homogeneous sets.</a:t>
            </a:r>
          </a:p>
          <a:p>
            <a:pPr marL="285750" indent="-285750" algn="l">
              <a:buFont typeface="Arial" panose="020B0604020202020204" pitchFamily="34" charset="0"/>
              <a:buChar char="•"/>
            </a:pPr>
            <a:r>
              <a:rPr lang="en-AU" sz="1400" b="1" i="0" u="none" strike="noStrike" dirty="0">
                <a:solidFill>
                  <a:schemeClr val="tx1"/>
                </a:solidFill>
                <a:effectLst/>
                <a:latin typeface="Söhne"/>
              </a:rPr>
              <a:t>Decision Node:</a:t>
            </a:r>
            <a:r>
              <a:rPr lang="en-AU" sz="1400" b="0" i="0" u="none" strike="noStrike" dirty="0">
                <a:solidFill>
                  <a:schemeClr val="tx1"/>
                </a:solidFill>
                <a:effectLst/>
                <a:latin typeface="Söhne"/>
              </a:rPr>
              <a:t> When a sub-node splits into further sub-nodes, then it is called the decision node.</a:t>
            </a:r>
          </a:p>
          <a:p>
            <a:pPr marL="285750" indent="-285750" algn="l">
              <a:buFont typeface="Arial" panose="020B0604020202020204" pitchFamily="34" charset="0"/>
              <a:buChar char="•"/>
            </a:pPr>
            <a:r>
              <a:rPr lang="en-AU" sz="1400" b="1" i="0" u="none" strike="noStrike" dirty="0">
                <a:solidFill>
                  <a:schemeClr val="tx1"/>
                </a:solidFill>
                <a:effectLst/>
                <a:latin typeface="Söhne"/>
              </a:rPr>
              <a:t>Leaf/Terminal Node:</a:t>
            </a:r>
            <a:r>
              <a:rPr lang="en-AU" sz="1400" b="0" i="0" u="none" strike="noStrike" dirty="0">
                <a:solidFill>
                  <a:schemeClr val="tx1"/>
                </a:solidFill>
                <a:effectLst/>
                <a:latin typeface="Söhne"/>
              </a:rPr>
              <a:t> Nodes that do not split are called Leaf or Terminal nodes.</a:t>
            </a:r>
          </a:p>
          <a:p>
            <a:pPr marL="285750" indent="-285750" algn="l">
              <a:buFont typeface="Arial" panose="020B0604020202020204" pitchFamily="34" charset="0"/>
              <a:buChar char="•"/>
            </a:pPr>
            <a:r>
              <a:rPr lang="en-AU" sz="1400" b="1" i="0" u="none" strike="noStrike" dirty="0">
                <a:solidFill>
                  <a:schemeClr val="tx1"/>
                </a:solidFill>
                <a:effectLst/>
                <a:latin typeface="Söhne"/>
              </a:rPr>
              <a:t>Pruning:</a:t>
            </a:r>
            <a:r>
              <a:rPr lang="en-AU" sz="1400" b="0" i="0" u="none" strike="noStrike" dirty="0">
                <a:solidFill>
                  <a:schemeClr val="tx1"/>
                </a:solidFill>
                <a:effectLst/>
                <a:latin typeface="Söhne"/>
              </a:rPr>
              <a:t> The process of removing the unwanted branches from the tree.</a:t>
            </a:r>
          </a:p>
          <a:p>
            <a:br>
              <a:rPr lang="en-AU" sz="1400" dirty="0">
                <a:solidFill>
                  <a:schemeClr val="tx1"/>
                </a:solidFill>
              </a:rPr>
            </a:br>
            <a:endParaRPr lang="en-AU" sz="1400" dirty="0">
              <a:solidFill>
                <a:schemeClr val="tx1"/>
              </a:solidFill>
            </a:endParaRPr>
          </a:p>
        </p:txBody>
      </p:sp>
      <p:pic>
        <p:nvPicPr>
          <p:cNvPr id="10" name="Picture 9">
            <a:extLst>
              <a:ext uri="{FF2B5EF4-FFF2-40B4-BE49-F238E27FC236}">
                <a16:creationId xmlns:a16="http://schemas.microsoft.com/office/drawing/2014/main" id="{9DB831A9-053C-980E-B033-18D18AC83361}"/>
              </a:ext>
            </a:extLst>
          </p:cNvPr>
          <p:cNvPicPr>
            <a:picLocks noChangeAspect="1"/>
          </p:cNvPicPr>
          <p:nvPr/>
        </p:nvPicPr>
        <p:blipFill>
          <a:blip r:embed="rId3"/>
          <a:stretch>
            <a:fillRect/>
          </a:stretch>
        </p:blipFill>
        <p:spPr>
          <a:xfrm>
            <a:off x="6152102" y="1900681"/>
            <a:ext cx="5592212" cy="3728141"/>
          </a:xfrm>
          <a:prstGeom prst="rect">
            <a:avLst/>
          </a:prstGeom>
        </p:spPr>
      </p:pic>
    </p:spTree>
    <p:extLst>
      <p:ext uri="{BB962C8B-B14F-4D97-AF65-F5344CB8AC3E}">
        <p14:creationId xmlns:p14="http://schemas.microsoft.com/office/powerpoint/2010/main" val="33935722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2833E-812D-62D1-E74D-E2DE6C5E6AF7}"/>
              </a:ext>
            </a:extLst>
          </p:cNvPr>
          <p:cNvSpPr>
            <a:spLocks noGrp="1"/>
          </p:cNvSpPr>
          <p:nvPr>
            <p:ph type="title"/>
          </p:nvPr>
        </p:nvSpPr>
        <p:spPr/>
        <p:txBody>
          <a:bodyPr/>
          <a:lstStyle/>
          <a:p>
            <a:r>
              <a:rPr lang="en-AU" sz="2400" b="1" i="0" u="none" strike="noStrike" dirty="0">
                <a:effectLst/>
                <a:latin typeface="Söhne"/>
              </a:rPr>
              <a:t>Introduction to Decision Trees </a:t>
            </a:r>
            <a:endParaRPr lang="en-AU" dirty="0"/>
          </a:p>
        </p:txBody>
      </p:sp>
      <p:sp>
        <p:nvSpPr>
          <p:cNvPr id="3" name="Footer Placeholder 2">
            <a:extLst>
              <a:ext uri="{FF2B5EF4-FFF2-40B4-BE49-F238E27FC236}">
                <a16:creationId xmlns:a16="http://schemas.microsoft.com/office/drawing/2014/main" id="{FF6235D8-CE49-837B-BCF8-FF74ECB3005B}"/>
              </a:ext>
            </a:extLst>
          </p:cNvPr>
          <p:cNvSpPr>
            <a:spLocks noGrp="1"/>
          </p:cNvSpPr>
          <p:nvPr>
            <p:ph type="ftr" sz="quarter" idx="11"/>
          </p:nvPr>
        </p:nvSpPr>
        <p:spPr/>
        <p:txBody>
          <a:bodyPr/>
          <a:lstStyle/>
          <a:p>
            <a:pPr>
              <a:defRPr/>
            </a:pPr>
            <a:r>
              <a:rPr lang="en-AU" dirty="0"/>
              <a:t>Big Data and Analytics</a:t>
            </a:r>
            <a:endParaRPr lang="en-US" dirty="0"/>
          </a:p>
        </p:txBody>
      </p:sp>
      <p:sp>
        <p:nvSpPr>
          <p:cNvPr id="4" name="Slide Number Placeholder 3">
            <a:extLst>
              <a:ext uri="{FF2B5EF4-FFF2-40B4-BE49-F238E27FC236}">
                <a16:creationId xmlns:a16="http://schemas.microsoft.com/office/drawing/2014/main" id="{043776DB-0BC4-4325-ECCD-0CA91E889DFF}"/>
              </a:ext>
            </a:extLst>
          </p:cNvPr>
          <p:cNvSpPr>
            <a:spLocks noGrp="1"/>
          </p:cNvSpPr>
          <p:nvPr>
            <p:ph type="sldNum" sz="quarter" idx="12"/>
          </p:nvPr>
        </p:nvSpPr>
        <p:spPr/>
        <p:txBody>
          <a:bodyPr/>
          <a:lstStyle/>
          <a:p>
            <a:fld id="{3956DA85-404E-9646-866F-75D030953504}" type="slidenum">
              <a:rPr lang="en-US" smtClean="0"/>
              <a:pPr/>
              <a:t>16</a:t>
            </a:fld>
            <a:endParaRPr lang="en-US" dirty="0"/>
          </a:p>
        </p:txBody>
      </p:sp>
      <p:sp>
        <p:nvSpPr>
          <p:cNvPr id="7" name="TextBox 6">
            <a:extLst>
              <a:ext uri="{FF2B5EF4-FFF2-40B4-BE49-F238E27FC236}">
                <a16:creationId xmlns:a16="http://schemas.microsoft.com/office/drawing/2014/main" id="{243D03D5-7EA1-67F5-C656-35F85B799D62}"/>
              </a:ext>
            </a:extLst>
          </p:cNvPr>
          <p:cNvSpPr txBox="1"/>
          <p:nvPr/>
        </p:nvSpPr>
        <p:spPr>
          <a:xfrm>
            <a:off x="447686" y="990600"/>
            <a:ext cx="11178095" cy="4401205"/>
          </a:xfrm>
          <a:prstGeom prst="rect">
            <a:avLst/>
          </a:prstGeom>
          <a:noFill/>
        </p:spPr>
        <p:txBody>
          <a:bodyPr wrap="square" rtlCol="0">
            <a:spAutoFit/>
          </a:bodyPr>
          <a:lstStyle/>
          <a:p>
            <a:r>
              <a:rPr lang="en-AU" sz="2000" b="1" i="0" dirty="0">
                <a:solidFill>
                  <a:schemeClr val="tx1"/>
                </a:solidFill>
                <a:effectLst/>
                <a:latin typeface="Söhne"/>
              </a:rPr>
              <a:t>How Decision Trees Work:</a:t>
            </a:r>
          </a:p>
          <a:p>
            <a:r>
              <a:rPr lang="en-AU" sz="2000" b="1" i="0" dirty="0">
                <a:solidFill>
                  <a:schemeClr val="tx1"/>
                </a:solidFill>
                <a:effectLst/>
                <a:latin typeface="Söhne"/>
              </a:rPr>
              <a:t>Choosing a feature to split on: </a:t>
            </a:r>
            <a:r>
              <a:rPr lang="en-AU" sz="2000" i="0" dirty="0">
                <a:solidFill>
                  <a:schemeClr val="tx1"/>
                </a:solidFill>
                <a:effectLst/>
                <a:latin typeface="Söhne"/>
              </a:rPr>
              <a:t>This involves selecting the best feature to split on using a criterion like entropy, </a:t>
            </a:r>
            <a:r>
              <a:rPr lang="en-AU" sz="2000" i="0" dirty="0" err="1">
                <a:solidFill>
                  <a:schemeClr val="tx1"/>
                </a:solidFill>
                <a:effectLst/>
                <a:latin typeface="Söhne"/>
              </a:rPr>
              <a:t>gini</a:t>
            </a:r>
            <a:r>
              <a:rPr lang="en-AU" sz="2000" i="0" dirty="0">
                <a:solidFill>
                  <a:schemeClr val="tx1"/>
                </a:solidFill>
                <a:effectLst/>
                <a:latin typeface="Söhne"/>
              </a:rPr>
              <a:t> impurity, or information gain.</a:t>
            </a:r>
          </a:p>
          <a:p>
            <a:pPr marL="342900" indent="-342900">
              <a:buFont typeface="Arial" panose="020B0604020202020204" pitchFamily="34" charset="0"/>
              <a:buChar char="•"/>
            </a:pPr>
            <a:r>
              <a:rPr lang="en-AU" sz="2000" b="1" i="0" dirty="0">
                <a:solidFill>
                  <a:schemeClr val="tx1"/>
                </a:solidFill>
                <a:effectLst/>
                <a:latin typeface="Söhne"/>
              </a:rPr>
              <a:t>Entropy: </a:t>
            </a:r>
            <a:r>
              <a:rPr lang="en-AU" sz="2000" i="0" dirty="0">
                <a:solidFill>
                  <a:schemeClr val="tx1"/>
                </a:solidFill>
                <a:effectLst/>
                <a:latin typeface="Söhne"/>
              </a:rPr>
              <a:t>A measure of the randomness or unpredictability in the dataset.</a:t>
            </a:r>
          </a:p>
          <a:p>
            <a:pPr marL="342900" indent="-342900">
              <a:buFont typeface="Arial" panose="020B0604020202020204" pitchFamily="34" charset="0"/>
              <a:buChar char="•"/>
            </a:pPr>
            <a:r>
              <a:rPr lang="en-AU" sz="2000" b="1" i="0" dirty="0">
                <a:solidFill>
                  <a:schemeClr val="tx1"/>
                </a:solidFill>
                <a:effectLst/>
                <a:latin typeface="Söhne"/>
              </a:rPr>
              <a:t>Gini Impurity: </a:t>
            </a:r>
            <a:r>
              <a:rPr lang="en-AU" sz="2000" i="0" dirty="0">
                <a:solidFill>
                  <a:schemeClr val="tx1"/>
                </a:solidFill>
                <a:effectLst/>
                <a:latin typeface="Söhne"/>
              </a:rPr>
              <a:t>A measure of frequency at which any element is misclassified.</a:t>
            </a:r>
          </a:p>
          <a:p>
            <a:pPr marL="342900" indent="-342900">
              <a:buFont typeface="Arial" panose="020B0604020202020204" pitchFamily="34" charset="0"/>
              <a:buChar char="•"/>
            </a:pPr>
            <a:r>
              <a:rPr lang="en-AU" sz="2000" b="1" i="0" dirty="0">
                <a:solidFill>
                  <a:schemeClr val="tx1"/>
                </a:solidFill>
                <a:effectLst/>
                <a:latin typeface="Söhne"/>
              </a:rPr>
              <a:t>Information Gain: </a:t>
            </a:r>
            <a:r>
              <a:rPr lang="en-AU" sz="2000" i="0" dirty="0">
                <a:solidFill>
                  <a:schemeClr val="tx1"/>
                </a:solidFill>
                <a:effectLst/>
                <a:latin typeface="Söhne"/>
              </a:rPr>
              <a:t>The entropy of the dataset before the split minus the weighted entropy of each branch after the split.</a:t>
            </a:r>
          </a:p>
          <a:p>
            <a:r>
              <a:rPr lang="en-AU" sz="2000" b="1" i="0" dirty="0">
                <a:solidFill>
                  <a:schemeClr val="tx1"/>
                </a:solidFill>
                <a:effectLst/>
                <a:latin typeface="Söhne"/>
              </a:rPr>
              <a:t>Splitting: </a:t>
            </a:r>
            <a:r>
              <a:rPr lang="en-AU" sz="2000" i="0" dirty="0">
                <a:solidFill>
                  <a:schemeClr val="tx1"/>
                </a:solidFill>
                <a:effectLst/>
                <a:latin typeface="Söhne"/>
              </a:rPr>
              <a:t>The dataset is split according to the chosen feature's value. This process is repeated recursively, resulting in a tree-like model of decisions.</a:t>
            </a:r>
          </a:p>
          <a:p>
            <a:r>
              <a:rPr lang="en-AU" sz="2000" b="1" i="0" dirty="0">
                <a:solidFill>
                  <a:schemeClr val="tx1"/>
                </a:solidFill>
                <a:effectLst/>
                <a:latin typeface="Söhne"/>
              </a:rPr>
              <a:t>Stopping conditions: </a:t>
            </a:r>
            <a:r>
              <a:rPr lang="en-AU" sz="2000" i="0" dirty="0">
                <a:solidFill>
                  <a:schemeClr val="tx1"/>
                </a:solidFill>
                <a:effectLst/>
                <a:latin typeface="Söhne"/>
              </a:rPr>
              <a:t>The process stops when a certain depth is reached, when the node contains data from only one class, or when no more information gain is achieved.</a:t>
            </a:r>
          </a:p>
          <a:p>
            <a:br>
              <a:rPr lang="en-AU" sz="2000" b="1" i="0" dirty="0">
                <a:solidFill>
                  <a:schemeClr val="tx1"/>
                </a:solidFill>
                <a:effectLst/>
                <a:latin typeface="Söhne"/>
              </a:rPr>
            </a:br>
            <a:endParaRPr lang="en-AU" sz="2000" b="1" i="0" dirty="0">
              <a:solidFill>
                <a:schemeClr val="tx1"/>
              </a:solidFill>
              <a:effectLst/>
              <a:latin typeface="Söhne"/>
            </a:endParaRPr>
          </a:p>
          <a:p>
            <a:endParaRPr lang="en-AU" sz="2000" b="1" i="0" dirty="0">
              <a:solidFill>
                <a:schemeClr val="tx1"/>
              </a:solidFill>
              <a:effectLst/>
              <a:latin typeface="Söhne"/>
            </a:endParaRPr>
          </a:p>
        </p:txBody>
      </p:sp>
      <p:pic>
        <p:nvPicPr>
          <p:cNvPr id="5" name="Picture 4">
            <a:extLst>
              <a:ext uri="{FF2B5EF4-FFF2-40B4-BE49-F238E27FC236}">
                <a16:creationId xmlns:a16="http://schemas.microsoft.com/office/drawing/2014/main" id="{088D52F4-F839-0BA3-4CD2-5AF18089BA22}"/>
              </a:ext>
            </a:extLst>
          </p:cNvPr>
          <p:cNvPicPr>
            <a:picLocks noChangeAspect="1"/>
          </p:cNvPicPr>
          <p:nvPr/>
        </p:nvPicPr>
        <p:blipFill>
          <a:blip r:embed="rId3"/>
          <a:stretch>
            <a:fillRect/>
          </a:stretch>
        </p:blipFill>
        <p:spPr>
          <a:xfrm>
            <a:off x="6031195" y="4338607"/>
            <a:ext cx="5757480" cy="2106395"/>
          </a:xfrm>
          <a:prstGeom prst="rect">
            <a:avLst/>
          </a:prstGeom>
        </p:spPr>
      </p:pic>
    </p:spTree>
    <p:extLst>
      <p:ext uri="{BB962C8B-B14F-4D97-AF65-F5344CB8AC3E}">
        <p14:creationId xmlns:p14="http://schemas.microsoft.com/office/powerpoint/2010/main" val="15796928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2833E-812D-62D1-E74D-E2DE6C5E6AF7}"/>
              </a:ext>
            </a:extLst>
          </p:cNvPr>
          <p:cNvSpPr>
            <a:spLocks noGrp="1"/>
          </p:cNvSpPr>
          <p:nvPr>
            <p:ph type="title"/>
          </p:nvPr>
        </p:nvSpPr>
        <p:spPr/>
        <p:txBody>
          <a:bodyPr/>
          <a:lstStyle/>
          <a:p>
            <a:r>
              <a:rPr lang="en-AU" sz="2400" b="1" i="0" u="none" strike="noStrike" dirty="0">
                <a:effectLst/>
                <a:latin typeface="Söhne"/>
              </a:rPr>
              <a:t>Introduction to Decision Trees – Example 1 </a:t>
            </a:r>
            <a:endParaRPr lang="en-AU" dirty="0"/>
          </a:p>
        </p:txBody>
      </p:sp>
      <p:sp>
        <p:nvSpPr>
          <p:cNvPr id="3" name="Footer Placeholder 2">
            <a:extLst>
              <a:ext uri="{FF2B5EF4-FFF2-40B4-BE49-F238E27FC236}">
                <a16:creationId xmlns:a16="http://schemas.microsoft.com/office/drawing/2014/main" id="{FF6235D8-CE49-837B-BCF8-FF74ECB3005B}"/>
              </a:ext>
            </a:extLst>
          </p:cNvPr>
          <p:cNvSpPr>
            <a:spLocks noGrp="1"/>
          </p:cNvSpPr>
          <p:nvPr>
            <p:ph type="ftr" sz="quarter" idx="11"/>
          </p:nvPr>
        </p:nvSpPr>
        <p:spPr/>
        <p:txBody>
          <a:bodyPr/>
          <a:lstStyle/>
          <a:p>
            <a:pPr>
              <a:defRPr/>
            </a:pPr>
            <a:r>
              <a:rPr lang="en-AU" dirty="0"/>
              <a:t>Big Data and Analytics</a:t>
            </a:r>
            <a:endParaRPr lang="en-US" dirty="0"/>
          </a:p>
        </p:txBody>
      </p:sp>
      <p:sp>
        <p:nvSpPr>
          <p:cNvPr id="4" name="Slide Number Placeholder 3">
            <a:extLst>
              <a:ext uri="{FF2B5EF4-FFF2-40B4-BE49-F238E27FC236}">
                <a16:creationId xmlns:a16="http://schemas.microsoft.com/office/drawing/2014/main" id="{043776DB-0BC4-4325-ECCD-0CA91E889DFF}"/>
              </a:ext>
            </a:extLst>
          </p:cNvPr>
          <p:cNvSpPr>
            <a:spLocks noGrp="1"/>
          </p:cNvSpPr>
          <p:nvPr>
            <p:ph type="sldNum" sz="quarter" idx="12"/>
          </p:nvPr>
        </p:nvSpPr>
        <p:spPr/>
        <p:txBody>
          <a:bodyPr/>
          <a:lstStyle/>
          <a:p>
            <a:fld id="{3956DA85-404E-9646-866F-75D030953504}" type="slidenum">
              <a:rPr lang="en-US" smtClean="0"/>
              <a:pPr/>
              <a:t>17</a:t>
            </a:fld>
            <a:endParaRPr lang="en-US" dirty="0"/>
          </a:p>
        </p:txBody>
      </p:sp>
      <p:pic>
        <p:nvPicPr>
          <p:cNvPr id="8" name="Picture 7">
            <a:extLst>
              <a:ext uri="{FF2B5EF4-FFF2-40B4-BE49-F238E27FC236}">
                <a16:creationId xmlns:a16="http://schemas.microsoft.com/office/drawing/2014/main" id="{6AC830FD-2219-1528-783F-F0BD60EC46CD}"/>
              </a:ext>
            </a:extLst>
          </p:cNvPr>
          <p:cNvPicPr>
            <a:picLocks noChangeAspect="1"/>
          </p:cNvPicPr>
          <p:nvPr/>
        </p:nvPicPr>
        <p:blipFill>
          <a:blip r:embed="rId3"/>
          <a:stretch>
            <a:fillRect/>
          </a:stretch>
        </p:blipFill>
        <p:spPr>
          <a:xfrm>
            <a:off x="1496858" y="1447800"/>
            <a:ext cx="9198283" cy="3456324"/>
          </a:xfrm>
          <a:prstGeom prst="rect">
            <a:avLst/>
          </a:prstGeom>
        </p:spPr>
      </p:pic>
    </p:spTree>
    <p:extLst>
      <p:ext uri="{BB962C8B-B14F-4D97-AF65-F5344CB8AC3E}">
        <p14:creationId xmlns:p14="http://schemas.microsoft.com/office/powerpoint/2010/main" val="3416637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0D52B9-20C7-D253-480B-224380D9BF2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674A4C0-8B22-26D6-B1FD-C6A294B6A919}"/>
              </a:ext>
            </a:extLst>
          </p:cNvPr>
          <p:cNvSpPr>
            <a:spLocks noGrp="1"/>
          </p:cNvSpPr>
          <p:nvPr>
            <p:ph type="title"/>
          </p:nvPr>
        </p:nvSpPr>
        <p:spPr/>
        <p:txBody>
          <a:bodyPr/>
          <a:lstStyle/>
          <a:p>
            <a:r>
              <a:rPr lang="en-AU" sz="2400" b="1" i="0" u="none" strike="noStrike" dirty="0">
                <a:effectLst/>
                <a:latin typeface="Söhne"/>
              </a:rPr>
              <a:t>Introduction to Decision Trees</a:t>
            </a:r>
            <a:r>
              <a:rPr lang="en-AU" sz="2400" dirty="0">
                <a:latin typeface="Söhne"/>
              </a:rPr>
              <a:t>- Example 2</a:t>
            </a:r>
            <a:r>
              <a:rPr lang="en-AU" sz="2400" b="1" i="0" u="none" strike="noStrike" dirty="0">
                <a:effectLst/>
                <a:latin typeface="Söhne"/>
              </a:rPr>
              <a:t> </a:t>
            </a:r>
            <a:endParaRPr lang="en-AU" dirty="0"/>
          </a:p>
        </p:txBody>
      </p:sp>
      <p:sp>
        <p:nvSpPr>
          <p:cNvPr id="3" name="Footer Placeholder 2">
            <a:extLst>
              <a:ext uri="{FF2B5EF4-FFF2-40B4-BE49-F238E27FC236}">
                <a16:creationId xmlns:a16="http://schemas.microsoft.com/office/drawing/2014/main" id="{0DFEEB63-8349-D2E7-22DD-DB167BD5DA1A}"/>
              </a:ext>
            </a:extLst>
          </p:cNvPr>
          <p:cNvSpPr>
            <a:spLocks noGrp="1"/>
          </p:cNvSpPr>
          <p:nvPr>
            <p:ph type="ftr" sz="quarter" idx="11"/>
          </p:nvPr>
        </p:nvSpPr>
        <p:spPr/>
        <p:txBody>
          <a:bodyPr/>
          <a:lstStyle/>
          <a:p>
            <a:pPr>
              <a:defRPr/>
            </a:pPr>
            <a:r>
              <a:rPr lang="en-AU" dirty="0"/>
              <a:t>Big Data and Analytics</a:t>
            </a:r>
            <a:endParaRPr lang="en-US" dirty="0"/>
          </a:p>
        </p:txBody>
      </p:sp>
      <p:sp>
        <p:nvSpPr>
          <p:cNvPr id="4" name="Slide Number Placeholder 3">
            <a:extLst>
              <a:ext uri="{FF2B5EF4-FFF2-40B4-BE49-F238E27FC236}">
                <a16:creationId xmlns:a16="http://schemas.microsoft.com/office/drawing/2014/main" id="{0BAB29A0-B7FC-14AF-D58C-63A667878A29}"/>
              </a:ext>
            </a:extLst>
          </p:cNvPr>
          <p:cNvSpPr>
            <a:spLocks noGrp="1"/>
          </p:cNvSpPr>
          <p:nvPr>
            <p:ph type="sldNum" sz="quarter" idx="12"/>
          </p:nvPr>
        </p:nvSpPr>
        <p:spPr/>
        <p:txBody>
          <a:bodyPr/>
          <a:lstStyle/>
          <a:p>
            <a:fld id="{3956DA85-404E-9646-866F-75D030953504}" type="slidenum">
              <a:rPr lang="en-US" smtClean="0"/>
              <a:pPr/>
              <a:t>18</a:t>
            </a:fld>
            <a:endParaRPr lang="en-US" dirty="0"/>
          </a:p>
        </p:txBody>
      </p:sp>
      <p:pic>
        <p:nvPicPr>
          <p:cNvPr id="6" name="Picture 5">
            <a:extLst>
              <a:ext uri="{FF2B5EF4-FFF2-40B4-BE49-F238E27FC236}">
                <a16:creationId xmlns:a16="http://schemas.microsoft.com/office/drawing/2014/main" id="{4FA32285-CC3C-6651-790F-8D3983675748}"/>
              </a:ext>
            </a:extLst>
          </p:cNvPr>
          <p:cNvPicPr>
            <a:picLocks noChangeAspect="1"/>
          </p:cNvPicPr>
          <p:nvPr/>
        </p:nvPicPr>
        <p:blipFill>
          <a:blip r:embed="rId3"/>
          <a:stretch>
            <a:fillRect/>
          </a:stretch>
        </p:blipFill>
        <p:spPr>
          <a:xfrm>
            <a:off x="1828800" y="1600200"/>
            <a:ext cx="7756676" cy="4038600"/>
          </a:xfrm>
          <a:prstGeom prst="rect">
            <a:avLst/>
          </a:prstGeom>
        </p:spPr>
      </p:pic>
    </p:spTree>
    <p:extLst>
      <p:ext uri="{BB962C8B-B14F-4D97-AF65-F5344CB8AC3E}">
        <p14:creationId xmlns:p14="http://schemas.microsoft.com/office/powerpoint/2010/main" val="6771315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2833E-812D-62D1-E74D-E2DE6C5E6AF7}"/>
              </a:ext>
            </a:extLst>
          </p:cNvPr>
          <p:cNvSpPr>
            <a:spLocks noGrp="1"/>
          </p:cNvSpPr>
          <p:nvPr>
            <p:ph type="title"/>
          </p:nvPr>
        </p:nvSpPr>
        <p:spPr/>
        <p:txBody>
          <a:bodyPr/>
          <a:lstStyle/>
          <a:p>
            <a:r>
              <a:rPr lang="en-AU" sz="2400" b="1" i="0" u="none" strike="noStrike" dirty="0">
                <a:effectLst/>
                <a:latin typeface="Söhne"/>
              </a:rPr>
              <a:t>Introduction to Decision Trees </a:t>
            </a:r>
            <a:endParaRPr lang="en-AU" dirty="0"/>
          </a:p>
        </p:txBody>
      </p:sp>
      <p:sp>
        <p:nvSpPr>
          <p:cNvPr id="3" name="Footer Placeholder 2">
            <a:extLst>
              <a:ext uri="{FF2B5EF4-FFF2-40B4-BE49-F238E27FC236}">
                <a16:creationId xmlns:a16="http://schemas.microsoft.com/office/drawing/2014/main" id="{FF6235D8-CE49-837B-BCF8-FF74ECB3005B}"/>
              </a:ext>
            </a:extLst>
          </p:cNvPr>
          <p:cNvSpPr>
            <a:spLocks noGrp="1"/>
          </p:cNvSpPr>
          <p:nvPr>
            <p:ph type="ftr" sz="quarter" idx="11"/>
          </p:nvPr>
        </p:nvSpPr>
        <p:spPr/>
        <p:txBody>
          <a:bodyPr/>
          <a:lstStyle/>
          <a:p>
            <a:pPr>
              <a:defRPr/>
            </a:pPr>
            <a:r>
              <a:rPr lang="en-AU" dirty="0"/>
              <a:t>Big Data and Analytics</a:t>
            </a:r>
            <a:endParaRPr lang="en-US" dirty="0"/>
          </a:p>
        </p:txBody>
      </p:sp>
      <p:sp>
        <p:nvSpPr>
          <p:cNvPr id="4" name="Slide Number Placeholder 3">
            <a:extLst>
              <a:ext uri="{FF2B5EF4-FFF2-40B4-BE49-F238E27FC236}">
                <a16:creationId xmlns:a16="http://schemas.microsoft.com/office/drawing/2014/main" id="{043776DB-0BC4-4325-ECCD-0CA91E889DFF}"/>
              </a:ext>
            </a:extLst>
          </p:cNvPr>
          <p:cNvSpPr>
            <a:spLocks noGrp="1"/>
          </p:cNvSpPr>
          <p:nvPr>
            <p:ph type="sldNum" sz="quarter" idx="12"/>
          </p:nvPr>
        </p:nvSpPr>
        <p:spPr/>
        <p:txBody>
          <a:bodyPr/>
          <a:lstStyle/>
          <a:p>
            <a:fld id="{3956DA85-404E-9646-866F-75D030953504}" type="slidenum">
              <a:rPr lang="en-US" smtClean="0"/>
              <a:pPr/>
              <a:t>19</a:t>
            </a:fld>
            <a:endParaRPr lang="en-US" dirty="0"/>
          </a:p>
        </p:txBody>
      </p:sp>
      <p:sp>
        <p:nvSpPr>
          <p:cNvPr id="5" name="TextBox 4">
            <a:extLst>
              <a:ext uri="{FF2B5EF4-FFF2-40B4-BE49-F238E27FC236}">
                <a16:creationId xmlns:a16="http://schemas.microsoft.com/office/drawing/2014/main" id="{3F26768F-8487-331B-9CF1-703A53D269CB}"/>
              </a:ext>
            </a:extLst>
          </p:cNvPr>
          <p:cNvSpPr txBox="1"/>
          <p:nvPr/>
        </p:nvSpPr>
        <p:spPr>
          <a:xfrm>
            <a:off x="438495" y="1104470"/>
            <a:ext cx="4285905" cy="5216813"/>
          </a:xfrm>
          <a:prstGeom prst="rect">
            <a:avLst/>
          </a:prstGeom>
          <a:noFill/>
        </p:spPr>
        <p:txBody>
          <a:bodyPr wrap="square" rtlCol="0">
            <a:spAutoFit/>
          </a:bodyPr>
          <a:lstStyle/>
          <a:p>
            <a:r>
              <a:rPr lang="en-AU" sz="1800" b="1" dirty="0">
                <a:solidFill>
                  <a:schemeClr val="tx1"/>
                </a:solidFill>
              </a:rPr>
              <a:t>Overfitting:</a:t>
            </a:r>
          </a:p>
          <a:p>
            <a:pPr marL="285750" indent="-285750" algn="l">
              <a:lnSpc>
                <a:spcPct val="150000"/>
              </a:lnSpc>
              <a:buFont typeface="Arial" panose="020B0604020202020204" pitchFamily="34" charset="0"/>
              <a:buChar char="•"/>
            </a:pPr>
            <a:r>
              <a:rPr lang="en-US" sz="1800" b="1" i="0" u="none" strike="noStrike" dirty="0">
                <a:solidFill>
                  <a:schemeClr val="tx1"/>
                </a:solidFill>
                <a:effectLst/>
                <a:latin typeface="Söhne"/>
              </a:rPr>
              <a:t>Underfitting </a:t>
            </a:r>
            <a:r>
              <a:rPr lang="en-US" sz="1800" i="0" u="none" strike="noStrike" dirty="0">
                <a:solidFill>
                  <a:schemeClr val="tx1"/>
                </a:solidFill>
                <a:effectLst/>
                <a:latin typeface="Söhne"/>
              </a:rPr>
              <a:t>happens when the model has a very high bias and is unable to capture the complex patterns in the data</a:t>
            </a:r>
            <a:endParaRPr lang="en-AU" sz="1800" i="0" u="none" strike="noStrike" dirty="0">
              <a:solidFill>
                <a:schemeClr val="tx1"/>
              </a:solidFill>
              <a:effectLst/>
              <a:latin typeface="Söhne"/>
            </a:endParaRPr>
          </a:p>
          <a:p>
            <a:pPr marL="285750" indent="-285750" algn="l">
              <a:lnSpc>
                <a:spcPct val="150000"/>
              </a:lnSpc>
              <a:buFont typeface="Arial" panose="020B0604020202020204" pitchFamily="34" charset="0"/>
              <a:buChar char="•"/>
            </a:pPr>
            <a:r>
              <a:rPr lang="en-AU" sz="1800" b="1" i="0" u="none" strike="noStrike" dirty="0">
                <a:solidFill>
                  <a:schemeClr val="tx1"/>
                </a:solidFill>
                <a:effectLst/>
                <a:latin typeface="Söhne"/>
              </a:rPr>
              <a:t>Overfitting:</a:t>
            </a:r>
            <a:r>
              <a:rPr lang="en-AU" sz="1800" b="0" i="0" u="none" strike="noStrike" dirty="0">
                <a:solidFill>
                  <a:schemeClr val="tx1"/>
                </a:solidFill>
                <a:effectLst/>
                <a:latin typeface="Söhne"/>
              </a:rPr>
              <a:t> When the tree is too complex and captures noise rather than the underlying pattern. This means it may perform well on the training data but poorly on unseen data.</a:t>
            </a:r>
          </a:p>
          <a:p>
            <a:pPr marL="285750" indent="-285750" algn="l">
              <a:lnSpc>
                <a:spcPct val="150000"/>
              </a:lnSpc>
              <a:buFont typeface="Arial" panose="020B0604020202020204" pitchFamily="34" charset="0"/>
              <a:buChar char="•"/>
            </a:pPr>
            <a:r>
              <a:rPr lang="en-US" sz="1800" b="1" dirty="0">
                <a:solidFill>
                  <a:schemeClr val="tx1"/>
                </a:solidFill>
                <a:latin typeface="Söhne"/>
              </a:rPr>
              <a:t>O</a:t>
            </a:r>
            <a:r>
              <a:rPr lang="en-US" sz="1800" b="1" i="0" u="none" strike="noStrike" dirty="0">
                <a:solidFill>
                  <a:schemeClr val="tx1"/>
                </a:solidFill>
                <a:effectLst/>
                <a:latin typeface="Söhne"/>
              </a:rPr>
              <a:t>ptimal fitting </a:t>
            </a:r>
            <a:r>
              <a:rPr lang="en-US" sz="1800" b="0" i="0" u="none" strike="noStrike" dirty="0">
                <a:solidFill>
                  <a:schemeClr val="tx1"/>
                </a:solidFill>
                <a:effectLst/>
                <a:latin typeface="Söhne"/>
              </a:rPr>
              <a:t>situation where the model has a smaller gap between the training and validation error values</a:t>
            </a:r>
            <a:endParaRPr lang="en-AU" sz="1800" b="0" i="0" u="none" strike="noStrike" dirty="0">
              <a:solidFill>
                <a:schemeClr val="tx1"/>
              </a:solidFill>
              <a:effectLst/>
              <a:latin typeface="Söhne"/>
            </a:endParaRPr>
          </a:p>
          <a:p>
            <a:endParaRPr lang="en-AU" sz="1800" dirty="0">
              <a:solidFill>
                <a:schemeClr val="tx1"/>
              </a:solidFill>
            </a:endParaRPr>
          </a:p>
        </p:txBody>
      </p:sp>
      <p:pic>
        <p:nvPicPr>
          <p:cNvPr id="6" name="Picture 5">
            <a:extLst>
              <a:ext uri="{FF2B5EF4-FFF2-40B4-BE49-F238E27FC236}">
                <a16:creationId xmlns:a16="http://schemas.microsoft.com/office/drawing/2014/main" id="{23F97092-0811-6E8C-7208-5E12B0EDA962}"/>
              </a:ext>
            </a:extLst>
          </p:cNvPr>
          <p:cNvPicPr>
            <a:picLocks noChangeAspect="1"/>
          </p:cNvPicPr>
          <p:nvPr/>
        </p:nvPicPr>
        <p:blipFill>
          <a:blip r:embed="rId3"/>
          <a:stretch>
            <a:fillRect/>
          </a:stretch>
        </p:blipFill>
        <p:spPr>
          <a:xfrm>
            <a:off x="6140481" y="1403259"/>
            <a:ext cx="5113806" cy="4051482"/>
          </a:xfrm>
          <a:prstGeom prst="rect">
            <a:avLst/>
          </a:prstGeom>
        </p:spPr>
      </p:pic>
      <p:sp>
        <p:nvSpPr>
          <p:cNvPr id="8" name="TextBox 7">
            <a:extLst>
              <a:ext uri="{FF2B5EF4-FFF2-40B4-BE49-F238E27FC236}">
                <a16:creationId xmlns:a16="http://schemas.microsoft.com/office/drawing/2014/main" id="{12CCF4E4-8688-C7CE-86CF-4131D0B57527}"/>
              </a:ext>
            </a:extLst>
          </p:cNvPr>
          <p:cNvSpPr txBox="1"/>
          <p:nvPr/>
        </p:nvSpPr>
        <p:spPr>
          <a:xfrm>
            <a:off x="631841" y="5921856"/>
            <a:ext cx="9601200" cy="646331"/>
          </a:xfrm>
          <a:prstGeom prst="rect">
            <a:avLst/>
          </a:prstGeom>
          <a:noFill/>
        </p:spPr>
        <p:txBody>
          <a:bodyPr wrap="square">
            <a:spAutoFit/>
          </a:bodyPr>
          <a:lstStyle/>
          <a:p>
            <a:r>
              <a:rPr lang="en-US" sz="1200" b="0" i="0" dirty="0">
                <a:solidFill>
                  <a:srgbClr val="3C4043"/>
                </a:solidFill>
                <a:effectLst/>
                <a:latin typeface="+mn-lt"/>
              </a:rPr>
              <a:t>Bias – Assumptions made by a model to make a function easier to learn.</a:t>
            </a:r>
            <a:br>
              <a:rPr lang="en-US" sz="1200" dirty="0">
                <a:latin typeface="+mn-lt"/>
              </a:rPr>
            </a:br>
            <a:r>
              <a:rPr lang="en-US" sz="1200" b="0" i="0" dirty="0">
                <a:solidFill>
                  <a:srgbClr val="3C4043"/>
                </a:solidFill>
                <a:effectLst/>
                <a:latin typeface="+mn-lt"/>
              </a:rPr>
              <a:t>Variance – If you train your data on training data and obtain a very low error, upon changing the data and then training the same previous model you experience high error, this is variance.</a:t>
            </a:r>
            <a:endParaRPr lang="en-AU" sz="1200" dirty="0">
              <a:latin typeface="+mn-lt"/>
            </a:endParaRPr>
          </a:p>
        </p:txBody>
      </p:sp>
    </p:spTree>
    <p:extLst>
      <p:ext uri="{BB962C8B-B14F-4D97-AF65-F5344CB8AC3E}">
        <p14:creationId xmlns:p14="http://schemas.microsoft.com/office/powerpoint/2010/main" val="40945186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txBox="1">
            <a:spLocks noChangeArrowheads="1"/>
          </p:cNvSpPr>
          <p:nvPr/>
        </p:nvSpPr>
        <p:spPr>
          <a:xfrm>
            <a:off x="508000" y="1219206"/>
            <a:ext cx="8331200" cy="4813294"/>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342900" indent="-342900" algn="l">
              <a:lnSpc>
                <a:spcPct val="110000"/>
              </a:lnSpc>
              <a:buFont typeface="Arial" panose="020B0604020202020204" pitchFamily="34" charset="0"/>
              <a:buChar char="•"/>
            </a:pPr>
            <a:r>
              <a:rPr lang="en-US" sz="2800" dirty="0">
                <a:solidFill>
                  <a:schemeClr val="tx1"/>
                </a:solidFill>
                <a:latin typeface="Arial" pitchFamily="34" charset="0"/>
                <a:cs typeface="Arial" pitchFamily="34" charset="0"/>
              </a:rPr>
              <a:t>What we discussed last week?</a:t>
            </a:r>
          </a:p>
          <a:p>
            <a:pPr algn="l">
              <a:lnSpc>
                <a:spcPct val="110000"/>
              </a:lnSpc>
            </a:pPr>
            <a:endParaRPr lang="en-US" sz="2800" dirty="0">
              <a:solidFill>
                <a:schemeClr val="tx1"/>
              </a:solidFill>
              <a:latin typeface="Arial" pitchFamily="34" charset="0"/>
              <a:cs typeface="Arial" pitchFamily="34" charset="0"/>
            </a:endParaRPr>
          </a:p>
        </p:txBody>
      </p:sp>
      <p:sp>
        <p:nvSpPr>
          <p:cNvPr id="4" name="Rectangle 2"/>
          <p:cNvSpPr txBox="1">
            <a:spLocks noChangeArrowheads="1"/>
          </p:cNvSpPr>
          <p:nvPr/>
        </p:nvSpPr>
        <p:spPr bwMode="auto">
          <a:xfrm>
            <a:off x="4419600" y="76200"/>
            <a:ext cx="6096000" cy="6858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000" b="1">
                <a:solidFill>
                  <a:schemeClr val="bg1"/>
                </a:solidFill>
                <a:latin typeface="+mj-lt"/>
                <a:ea typeface="+mj-ea"/>
                <a:cs typeface="+mj-cs"/>
              </a:defRPr>
            </a:lvl1pPr>
            <a:lvl2pPr algn="l" rtl="0" eaLnBrk="0" fontAlgn="base" hangingPunct="0">
              <a:spcBef>
                <a:spcPct val="0"/>
              </a:spcBef>
              <a:spcAft>
                <a:spcPct val="0"/>
              </a:spcAft>
              <a:defRPr sz="2000" b="1">
                <a:solidFill>
                  <a:schemeClr val="bg1"/>
                </a:solidFill>
                <a:latin typeface="Arial" pitchFamily="-107" charset="0"/>
                <a:ea typeface="ＭＳ Ｐゴシック" pitchFamily="-107" charset="-128"/>
                <a:cs typeface="ＭＳ Ｐゴシック" pitchFamily="-107" charset="-128"/>
              </a:defRPr>
            </a:lvl2pPr>
            <a:lvl3pPr algn="l" rtl="0" eaLnBrk="0" fontAlgn="base" hangingPunct="0">
              <a:spcBef>
                <a:spcPct val="0"/>
              </a:spcBef>
              <a:spcAft>
                <a:spcPct val="0"/>
              </a:spcAft>
              <a:defRPr sz="2000" b="1">
                <a:solidFill>
                  <a:schemeClr val="bg1"/>
                </a:solidFill>
                <a:latin typeface="Arial" pitchFamily="-107" charset="0"/>
                <a:ea typeface="ＭＳ Ｐゴシック" pitchFamily="-107" charset="-128"/>
                <a:cs typeface="ＭＳ Ｐゴシック" pitchFamily="-107" charset="-128"/>
              </a:defRPr>
            </a:lvl3pPr>
            <a:lvl4pPr algn="l" rtl="0" eaLnBrk="0" fontAlgn="base" hangingPunct="0">
              <a:spcBef>
                <a:spcPct val="0"/>
              </a:spcBef>
              <a:spcAft>
                <a:spcPct val="0"/>
              </a:spcAft>
              <a:defRPr sz="2000" b="1">
                <a:solidFill>
                  <a:schemeClr val="bg1"/>
                </a:solidFill>
                <a:latin typeface="Arial" pitchFamily="-107" charset="0"/>
                <a:ea typeface="ＭＳ Ｐゴシック" pitchFamily="-107" charset="-128"/>
                <a:cs typeface="ＭＳ Ｐゴシック" pitchFamily="-107" charset="-128"/>
              </a:defRPr>
            </a:lvl4pPr>
            <a:lvl5pPr algn="l" rtl="0" eaLnBrk="0" fontAlgn="base" hangingPunct="0">
              <a:spcBef>
                <a:spcPct val="0"/>
              </a:spcBef>
              <a:spcAft>
                <a:spcPct val="0"/>
              </a:spcAft>
              <a:defRPr sz="2000" b="1">
                <a:solidFill>
                  <a:schemeClr val="bg1"/>
                </a:solidFill>
                <a:latin typeface="Arial" pitchFamily="-107" charset="0"/>
                <a:ea typeface="ＭＳ Ｐゴシック" pitchFamily="-107" charset="-128"/>
                <a:cs typeface="ＭＳ Ｐゴシック" pitchFamily="-107" charset="-128"/>
              </a:defRPr>
            </a:lvl5pPr>
            <a:lvl6pPr marL="457200" algn="l" rtl="0" fontAlgn="base">
              <a:spcBef>
                <a:spcPct val="0"/>
              </a:spcBef>
              <a:spcAft>
                <a:spcPct val="0"/>
              </a:spcAft>
              <a:defRPr sz="2000" b="1">
                <a:solidFill>
                  <a:schemeClr val="bg1"/>
                </a:solidFill>
                <a:latin typeface="Arial" pitchFamily="-107" charset="0"/>
                <a:ea typeface="ＭＳ Ｐゴシック" pitchFamily="-107" charset="-128"/>
                <a:cs typeface="ＭＳ Ｐゴシック" pitchFamily="-107" charset="-128"/>
              </a:defRPr>
            </a:lvl6pPr>
            <a:lvl7pPr marL="914400" algn="l" rtl="0" fontAlgn="base">
              <a:spcBef>
                <a:spcPct val="0"/>
              </a:spcBef>
              <a:spcAft>
                <a:spcPct val="0"/>
              </a:spcAft>
              <a:defRPr sz="2000" b="1">
                <a:solidFill>
                  <a:schemeClr val="bg1"/>
                </a:solidFill>
                <a:latin typeface="Arial" pitchFamily="-107" charset="0"/>
                <a:ea typeface="ＭＳ Ｐゴシック" pitchFamily="-107" charset="-128"/>
                <a:cs typeface="ＭＳ Ｐゴシック" pitchFamily="-107" charset="-128"/>
              </a:defRPr>
            </a:lvl7pPr>
            <a:lvl8pPr marL="1371600" algn="l" rtl="0" fontAlgn="base">
              <a:spcBef>
                <a:spcPct val="0"/>
              </a:spcBef>
              <a:spcAft>
                <a:spcPct val="0"/>
              </a:spcAft>
              <a:defRPr sz="2000" b="1">
                <a:solidFill>
                  <a:schemeClr val="bg1"/>
                </a:solidFill>
                <a:latin typeface="Arial" pitchFamily="-107" charset="0"/>
                <a:ea typeface="ＭＳ Ｐゴシック" pitchFamily="-107" charset="-128"/>
                <a:cs typeface="ＭＳ Ｐゴシック" pitchFamily="-107" charset="-128"/>
              </a:defRPr>
            </a:lvl8pPr>
            <a:lvl9pPr marL="1828800" algn="l" rtl="0" fontAlgn="base">
              <a:spcBef>
                <a:spcPct val="0"/>
              </a:spcBef>
              <a:spcAft>
                <a:spcPct val="0"/>
              </a:spcAft>
              <a:defRPr sz="2000" b="1">
                <a:solidFill>
                  <a:schemeClr val="bg1"/>
                </a:solidFill>
                <a:latin typeface="Arial" pitchFamily="-107" charset="0"/>
                <a:ea typeface="ＭＳ Ｐゴシック" pitchFamily="-107" charset="-128"/>
                <a:cs typeface="ＭＳ Ｐゴシック" pitchFamily="-107" charset="-128"/>
              </a:defRPr>
            </a:lvl9pPr>
          </a:lstStyle>
          <a:p>
            <a:pPr eaLnBrk="1" hangingPunct="1"/>
            <a:r>
              <a:rPr lang="en-GB" dirty="0">
                <a:latin typeface="Arial" pitchFamily="34" charset="0"/>
                <a:cs typeface="Arial" pitchFamily="34" charset="0"/>
              </a:rPr>
              <a:t>Linear Programming – Transportation</a:t>
            </a:r>
            <a:endParaRPr lang="en-AU" kern="0" dirty="0"/>
          </a:p>
        </p:txBody>
      </p:sp>
      <p:sp>
        <p:nvSpPr>
          <p:cNvPr id="5" name="Title 4"/>
          <p:cNvSpPr>
            <a:spLocks noGrp="1"/>
          </p:cNvSpPr>
          <p:nvPr>
            <p:ph type="title"/>
          </p:nvPr>
        </p:nvSpPr>
        <p:spPr/>
        <p:txBody>
          <a:bodyPr/>
          <a:lstStyle/>
          <a:p>
            <a:r>
              <a:rPr lang="en-AU" dirty="0"/>
              <a:t>Recap</a:t>
            </a:r>
          </a:p>
        </p:txBody>
      </p:sp>
      <p:sp>
        <p:nvSpPr>
          <p:cNvPr id="2" name="Footer Placeholder 1"/>
          <p:cNvSpPr>
            <a:spLocks noGrp="1"/>
          </p:cNvSpPr>
          <p:nvPr>
            <p:ph type="ftr" sz="quarter" idx="11"/>
          </p:nvPr>
        </p:nvSpPr>
        <p:spPr/>
        <p:txBody>
          <a:bodyPr/>
          <a:lstStyle/>
          <a:p>
            <a:pPr>
              <a:defRPr/>
            </a:pPr>
            <a:r>
              <a:rPr lang="en-AU" dirty="0"/>
              <a:t>Big Data and Analytics</a:t>
            </a:r>
            <a:endParaRPr lang="en-US" dirty="0"/>
          </a:p>
        </p:txBody>
      </p:sp>
      <p:sp>
        <p:nvSpPr>
          <p:cNvPr id="3" name="Slide Number Placeholder 2"/>
          <p:cNvSpPr>
            <a:spLocks noGrp="1"/>
          </p:cNvSpPr>
          <p:nvPr>
            <p:ph type="sldNum" sz="quarter" idx="12"/>
          </p:nvPr>
        </p:nvSpPr>
        <p:spPr/>
        <p:txBody>
          <a:bodyPr/>
          <a:lstStyle/>
          <a:p>
            <a:fld id="{3956DA85-404E-9646-866F-75D030953504}" type="slidenum">
              <a:rPr lang="en-US" smtClean="0"/>
              <a:pPr/>
              <a:t>2</a:t>
            </a:fld>
            <a:endParaRPr lang="en-US"/>
          </a:p>
        </p:txBody>
      </p:sp>
      <p:pic>
        <p:nvPicPr>
          <p:cNvPr id="8" name="Picture 7" descr="A logo with orange and grey text&#10;&#10;Description automatically generated">
            <a:extLst>
              <a:ext uri="{FF2B5EF4-FFF2-40B4-BE49-F238E27FC236}">
                <a16:creationId xmlns:a16="http://schemas.microsoft.com/office/drawing/2014/main" id="{4F302999-B8F0-1103-BEED-5158B429AC3E}"/>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0515600" y="86520"/>
            <a:ext cx="1346200" cy="546100"/>
          </a:xfrm>
          <a:prstGeom prst="rect">
            <a:avLst/>
          </a:prstGeom>
        </p:spPr>
      </p:pic>
      <p:pic>
        <p:nvPicPr>
          <p:cNvPr id="7" name="Picture 2" descr="Question Illustration Images - Free Download on Freepik">
            <a:extLst>
              <a:ext uri="{FF2B5EF4-FFF2-40B4-BE49-F238E27FC236}">
                <a16:creationId xmlns:a16="http://schemas.microsoft.com/office/drawing/2014/main" id="{955C33F4-1F53-0A4E-6B47-A947725F1148}"/>
              </a:ext>
            </a:extLst>
          </p:cNvPr>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6499393" y="1290064"/>
            <a:ext cx="4957759" cy="49577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20560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2833E-812D-62D1-E74D-E2DE6C5E6AF7}"/>
              </a:ext>
            </a:extLst>
          </p:cNvPr>
          <p:cNvSpPr>
            <a:spLocks noGrp="1"/>
          </p:cNvSpPr>
          <p:nvPr>
            <p:ph type="title"/>
          </p:nvPr>
        </p:nvSpPr>
        <p:spPr/>
        <p:txBody>
          <a:bodyPr/>
          <a:lstStyle/>
          <a:p>
            <a:r>
              <a:rPr lang="en-AU" sz="2400" b="1" i="0" u="none" strike="noStrike" dirty="0">
                <a:effectLst/>
                <a:latin typeface="Söhne"/>
              </a:rPr>
              <a:t>Introduction to Decision Trees </a:t>
            </a:r>
            <a:endParaRPr lang="en-AU" dirty="0"/>
          </a:p>
        </p:txBody>
      </p:sp>
      <p:sp>
        <p:nvSpPr>
          <p:cNvPr id="3" name="Footer Placeholder 2">
            <a:extLst>
              <a:ext uri="{FF2B5EF4-FFF2-40B4-BE49-F238E27FC236}">
                <a16:creationId xmlns:a16="http://schemas.microsoft.com/office/drawing/2014/main" id="{FF6235D8-CE49-837B-BCF8-FF74ECB3005B}"/>
              </a:ext>
            </a:extLst>
          </p:cNvPr>
          <p:cNvSpPr>
            <a:spLocks noGrp="1"/>
          </p:cNvSpPr>
          <p:nvPr>
            <p:ph type="ftr" sz="quarter" idx="11"/>
          </p:nvPr>
        </p:nvSpPr>
        <p:spPr/>
        <p:txBody>
          <a:bodyPr/>
          <a:lstStyle/>
          <a:p>
            <a:pPr>
              <a:defRPr/>
            </a:pPr>
            <a:r>
              <a:rPr lang="en-AU" dirty="0"/>
              <a:t>Big Data and Analytics</a:t>
            </a:r>
            <a:endParaRPr lang="en-US" dirty="0"/>
          </a:p>
        </p:txBody>
      </p:sp>
      <p:sp>
        <p:nvSpPr>
          <p:cNvPr id="4" name="Slide Number Placeholder 3">
            <a:extLst>
              <a:ext uri="{FF2B5EF4-FFF2-40B4-BE49-F238E27FC236}">
                <a16:creationId xmlns:a16="http://schemas.microsoft.com/office/drawing/2014/main" id="{043776DB-0BC4-4325-ECCD-0CA91E889DFF}"/>
              </a:ext>
            </a:extLst>
          </p:cNvPr>
          <p:cNvSpPr>
            <a:spLocks noGrp="1"/>
          </p:cNvSpPr>
          <p:nvPr>
            <p:ph type="sldNum" sz="quarter" idx="12"/>
          </p:nvPr>
        </p:nvSpPr>
        <p:spPr/>
        <p:txBody>
          <a:bodyPr/>
          <a:lstStyle/>
          <a:p>
            <a:fld id="{3956DA85-404E-9646-866F-75D030953504}" type="slidenum">
              <a:rPr lang="en-US" smtClean="0"/>
              <a:pPr/>
              <a:t>20</a:t>
            </a:fld>
            <a:endParaRPr lang="en-US" dirty="0"/>
          </a:p>
        </p:txBody>
      </p:sp>
      <p:sp>
        <p:nvSpPr>
          <p:cNvPr id="5" name="TextBox 4">
            <a:extLst>
              <a:ext uri="{FF2B5EF4-FFF2-40B4-BE49-F238E27FC236}">
                <a16:creationId xmlns:a16="http://schemas.microsoft.com/office/drawing/2014/main" id="{3F26768F-8487-331B-9CF1-703A53D269CB}"/>
              </a:ext>
            </a:extLst>
          </p:cNvPr>
          <p:cNvSpPr txBox="1"/>
          <p:nvPr/>
        </p:nvSpPr>
        <p:spPr>
          <a:xfrm>
            <a:off x="438495" y="1104470"/>
            <a:ext cx="4285905" cy="2308324"/>
          </a:xfrm>
          <a:prstGeom prst="rect">
            <a:avLst/>
          </a:prstGeom>
          <a:noFill/>
        </p:spPr>
        <p:txBody>
          <a:bodyPr wrap="square" rtlCol="0">
            <a:spAutoFit/>
          </a:bodyPr>
          <a:lstStyle/>
          <a:p>
            <a:r>
              <a:rPr lang="en-AU" sz="1800" b="1" dirty="0">
                <a:solidFill>
                  <a:schemeClr val="tx1"/>
                </a:solidFill>
              </a:rPr>
              <a:t>Pruning:</a:t>
            </a:r>
          </a:p>
          <a:p>
            <a:pPr marL="285750" indent="-285750" algn="l">
              <a:lnSpc>
                <a:spcPct val="150000"/>
              </a:lnSpc>
              <a:buFont typeface="Arial" panose="020B0604020202020204" pitchFamily="34" charset="0"/>
              <a:buChar char="•"/>
            </a:pPr>
            <a:r>
              <a:rPr lang="en-AU" sz="1800" b="1" i="0" u="none" strike="noStrike" dirty="0">
                <a:solidFill>
                  <a:schemeClr val="tx1"/>
                </a:solidFill>
                <a:effectLst/>
                <a:latin typeface="Söhne"/>
              </a:rPr>
              <a:t>Pruning:</a:t>
            </a:r>
            <a:r>
              <a:rPr lang="en-AU" sz="1800" b="0" i="0" u="none" strike="noStrike" dirty="0">
                <a:solidFill>
                  <a:schemeClr val="tx1"/>
                </a:solidFill>
                <a:effectLst/>
                <a:latin typeface="Söhne"/>
              </a:rPr>
              <a:t> A technique to avoid overfitting. It involves removing parts of the tree that do not provide significant power in predicting target values.</a:t>
            </a:r>
          </a:p>
          <a:p>
            <a:endParaRPr lang="en-AU" sz="1800" dirty="0">
              <a:solidFill>
                <a:schemeClr val="tx1"/>
              </a:solidFill>
            </a:endParaRPr>
          </a:p>
        </p:txBody>
      </p:sp>
      <p:pic>
        <p:nvPicPr>
          <p:cNvPr id="7" name="Picture 6">
            <a:extLst>
              <a:ext uri="{FF2B5EF4-FFF2-40B4-BE49-F238E27FC236}">
                <a16:creationId xmlns:a16="http://schemas.microsoft.com/office/drawing/2014/main" id="{875D025E-7535-010F-4193-5E596AB9CC15}"/>
              </a:ext>
            </a:extLst>
          </p:cNvPr>
          <p:cNvPicPr>
            <a:picLocks noChangeAspect="1"/>
          </p:cNvPicPr>
          <p:nvPr/>
        </p:nvPicPr>
        <p:blipFill>
          <a:blip r:embed="rId3"/>
          <a:stretch>
            <a:fillRect/>
          </a:stretch>
        </p:blipFill>
        <p:spPr>
          <a:xfrm>
            <a:off x="4442884" y="2449847"/>
            <a:ext cx="7099300" cy="3289300"/>
          </a:xfrm>
          <a:prstGeom prst="rect">
            <a:avLst/>
          </a:prstGeom>
        </p:spPr>
      </p:pic>
    </p:spTree>
    <p:extLst>
      <p:ext uri="{BB962C8B-B14F-4D97-AF65-F5344CB8AC3E}">
        <p14:creationId xmlns:p14="http://schemas.microsoft.com/office/powerpoint/2010/main" val="1504967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2833E-812D-62D1-E74D-E2DE6C5E6AF7}"/>
              </a:ext>
            </a:extLst>
          </p:cNvPr>
          <p:cNvSpPr>
            <a:spLocks noGrp="1"/>
          </p:cNvSpPr>
          <p:nvPr>
            <p:ph type="title"/>
          </p:nvPr>
        </p:nvSpPr>
        <p:spPr/>
        <p:txBody>
          <a:bodyPr/>
          <a:lstStyle/>
          <a:p>
            <a:r>
              <a:rPr lang="en-AU" sz="2400" b="1" i="0" u="none" strike="noStrike" dirty="0">
                <a:effectLst/>
                <a:latin typeface="Söhne"/>
              </a:rPr>
              <a:t>Introduction to Decision Trees </a:t>
            </a:r>
            <a:endParaRPr lang="en-AU" dirty="0"/>
          </a:p>
        </p:txBody>
      </p:sp>
      <p:sp>
        <p:nvSpPr>
          <p:cNvPr id="3" name="Footer Placeholder 2">
            <a:extLst>
              <a:ext uri="{FF2B5EF4-FFF2-40B4-BE49-F238E27FC236}">
                <a16:creationId xmlns:a16="http://schemas.microsoft.com/office/drawing/2014/main" id="{FF6235D8-CE49-837B-BCF8-FF74ECB3005B}"/>
              </a:ext>
            </a:extLst>
          </p:cNvPr>
          <p:cNvSpPr>
            <a:spLocks noGrp="1"/>
          </p:cNvSpPr>
          <p:nvPr>
            <p:ph type="ftr" sz="quarter" idx="11"/>
          </p:nvPr>
        </p:nvSpPr>
        <p:spPr/>
        <p:txBody>
          <a:bodyPr/>
          <a:lstStyle/>
          <a:p>
            <a:pPr>
              <a:defRPr/>
            </a:pPr>
            <a:r>
              <a:rPr lang="en-AU" dirty="0"/>
              <a:t>Big Data and Analytics</a:t>
            </a:r>
            <a:endParaRPr lang="en-US" dirty="0"/>
          </a:p>
        </p:txBody>
      </p:sp>
      <p:sp>
        <p:nvSpPr>
          <p:cNvPr id="4" name="Slide Number Placeholder 3">
            <a:extLst>
              <a:ext uri="{FF2B5EF4-FFF2-40B4-BE49-F238E27FC236}">
                <a16:creationId xmlns:a16="http://schemas.microsoft.com/office/drawing/2014/main" id="{043776DB-0BC4-4325-ECCD-0CA91E889DFF}"/>
              </a:ext>
            </a:extLst>
          </p:cNvPr>
          <p:cNvSpPr>
            <a:spLocks noGrp="1"/>
          </p:cNvSpPr>
          <p:nvPr>
            <p:ph type="sldNum" sz="quarter" idx="12"/>
          </p:nvPr>
        </p:nvSpPr>
        <p:spPr/>
        <p:txBody>
          <a:bodyPr/>
          <a:lstStyle/>
          <a:p>
            <a:fld id="{3956DA85-404E-9646-866F-75D030953504}" type="slidenum">
              <a:rPr lang="en-US" smtClean="0"/>
              <a:pPr/>
              <a:t>21</a:t>
            </a:fld>
            <a:endParaRPr lang="en-US" dirty="0"/>
          </a:p>
        </p:txBody>
      </p:sp>
      <p:sp>
        <p:nvSpPr>
          <p:cNvPr id="5" name="TextBox 4">
            <a:extLst>
              <a:ext uri="{FF2B5EF4-FFF2-40B4-BE49-F238E27FC236}">
                <a16:creationId xmlns:a16="http://schemas.microsoft.com/office/drawing/2014/main" id="{3F26768F-8487-331B-9CF1-703A53D269CB}"/>
              </a:ext>
            </a:extLst>
          </p:cNvPr>
          <p:cNvSpPr txBox="1"/>
          <p:nvPr/>
        </p:nvSpPr>
        <p:spPr>
          <a:xfrm>
            <a:off x="438495" y="1104470"/>
            <a:ext cx="10305705" cy="4385816"/>
          </a:xfrm>
          <a:prstGeom prst="rect">
            <a:avLst/>
          </a:prstGeom>
          <a:noFill/>
        </p:spPr>
        <p:txBody>
          <a:bodyPr wrap="square" rtlCol="0">
            <a:spAutoFit/>
          </a:bodyPr>
          <a:lstStyle/>
          <a:p>
            <a:r>
              <a:rPr lang="en-AU" sz="1800" b="1" dirty="0">
                <a:solidFill>
                  <a:schemeClr val="tx1"/>
                </a:solidFill>
              </a:rPr>
              <a:t>Advantages and Disadvantages of Decision Trees:</a:t>
            </a:r>
          </a:p>
          <a:p>
            <a:pPr marL="285750" indent="-285750" algn="l">
              <a:lnSpc>
                <a:spcPct val="150000"/>
              </a:lnSpc>
              <a:buFont typeface="Arial" panose="020B0604020202020204" pitchFamily="34" charset="0"/>
              <a:buChar char="•"/>
            </a:pPr>
            <a:r>
              <a:rPr lang="en-AU" sz="1800" b="1" i="0" u="none" strike="noStrike" dirty="0">
                <a:solidFill>
                  <a:schemeClr val="tx1"/>
                </a:solidFill>
                <a:effectLst/>
                <a:latin typeface="Söhne"/>
              </a:rPr>
              <a:t>Advantages:</a:t>
            </a:r>
          </a:p>
          <a:p>
            <a:pPr marL="742950" lvl="1" indent="-285750">
              <a:lnSpc>
                <a:spcPct val="150000"/>
              </a:lnSpc>
              <a:buFont typeface="Arial" panose="020B0604020202020204" pitchFamily="34" charset="0"/>
              <a:buChar char="•"/>
            </a:pPr>
            <a:r>
              <a:rPr lang="en-AU" sz="1800" i="0" u="none" strike="noStrike" dirty="0">
                <a:solidFill>
                  <a:schemeClr val="tx1"/>
                </a:solidFill>
                <a:effectLst/>
                <a:latin typeface="Söhne"/>
              </a:rPr>
              <a:t>Easy to understand and visualize.</a:t>
            </a:r>
          </a:p>
          <a:p>
            <a:pPr marL="742950" lvl="1" indent="-285750">
              <a:lnSpc>
                <a:spcPct val="150000"/>
              </a:lnSpc>
              <a:buFont typeface="Arial" panose="020B0604020202020204" pitchFamily="34" charset="0"/>
              <a:buChar char="•"/>
            </a:pPr>
            <a:r>
              <a:rPr lang="en-AU" sz="1800" i="0" u="none" strike="noStrike" dirty="0">
                <a:solidFill>
                  <a:schemeClr val="tx1"/>
                </a:solidFill>
                <a:effectLst/>
                <a:latin typeface="Söhne"/>
              </a:rPr>
              <a:t>Requires little data </a:t>
            </a:r>
            <a:r>
              <a:rPr lang="en-AU" sz="1800" i="0" u="none" strike="noStrike" dirty="0" err="1">
                <a:solidFill>
                  <a:schemeClr val="tx1"/>
                </a:solidFill>
                <a:effectLst/>
                <a:latin typeface="Söhne"/>
              </a:rPr>
              <a:t>preprocessing</a:t>
            </a:r>
            <a:r>
              <a:rPr lang="en-AU" sz="1800" i="0" u="none" strike="noStrike" dirty="0">
                <a:solidFill>
                  <a:schemeClr val="tx1"/>
                </a:solidFill>
                <a:effectLst/>
                <a:latin typeface="Söhne"/>
              </a:rPr>
              <a:t>.</a:t>
            </a:r>
          </a:p>
          <a:p>
            <a:pPr marL="742950" lvl="1" indent="-285750">
              <a:lnSpc>
                <a:spcPct val="150000"/>
              </a:lnSpc>
              <a:buFont typeface="Arial" panose="020B0604020202020204" pitchFamily="34" charset="0"/>
              <a:buChar char="•"/>
            </a:pPr>
            <a:r>
              <a:rPr lang="en-AU" sz="1800" i="0" u="none" strike="noStrike" dirty="0">
                <a:solidFill>
                  <a:schemeClr val="tx1"/>
                </a:solidFill>
                <a:effectLst/>
                <a:latin typeface="Söhne"/>
              </a:rPr>
              <a:t>Can handle numerical and categorical data.</a:t>
            </a:r>
          </a:p>
          <a:p>
            <a:pPr marL="742950" lvl="1" indent="-285750">
              <a:lnSpc>
                <a:spcPct val="150000"/>
              </a:lnSpc>
              <a:buFont typeface="Arial" panose="020B0604020202020204" pitchFamily="34" charset="0"/>
              <a:buChar char="•"/>
            </a:pPr>
            <a:r>
              <a:rPr lang="en-AU" sz="1800" i="0" u="none" strike="noStrike" dirty="0">
                <a:solidFill>
                  <a:schemeClr val="tx1"/>
                </a:solidFill>
                <a:effectLst/>
                <a:latin typeface="Söhne"/>
              </a:rPr>
              <a:t>Can model non-linear relationships.</a:t>
            </a:r>
          </a:p>
          <a:p>
            <a:pPr marL="285750" indent="-285750" algn="l">
              <a:lnSpc>
                <a:spcPct val="150000"/>
              </a:lnSpc>
              <a:buFont typeface="Arial" panose="020B0604020202020204" pitchFamily="34" charset="0"/>
              <a:buChar char="•"/>
            </a:pPr>
            <a:r>
              <a:rPr lang="en-AU" sz="1800" b="1" i="0" u="none" strike="noStrike" dirty="0">
                <a:solidFill>
                  <a:schemeClr val="tx1"/>
                </a:solidFill>
                <a:effectLst/>
                <a:latin typeface="Söhne"/>
              </a:rPr>
              <a:t>Disadvantages:</a:t>
            </a:r>
          </a:p>
          <a:p>
            <a:pPr marL="742950" lvl="1" indent="-285750">
              <a:lnSpc>
                <a:spcPct val="150000"/>
              </a:lnSpc>
              <a:buFont typeface="Arial" panose="020B0604020202020204" pitchFamily="34" charset="0"/>
              <a:buChar char="•"/>
            </a:pPr>
            <a:r>
              <a:rPr lang="en-AU" sz="1800" i="0" u="none" strike="noStrike" dirty="0">
                <a:solidFill>
                  <a:schemeClr val="tx1"/>
                </a:solidFill>
                <a:effectLst/>
                <a:latin typeface="Söhne"/>
              </a:rPr>
              <a:t>Prone to overfitting, especially with deep trees.</a:t>
            </a:r>
          </a:p>
          <a:p>
            <a:pPr marL="742950" lvl="1" indent="-285750">
              <a:lnSpc>
                <a:spcPct val="150000"/>
              </a:lnSpc>
              <a:buFont typeface="Arial" panose="020B0604020202020204" pitchFamily="34" charset="0"/>
              <a:buChar char="•"/>
            </a:pPr>
            <a:r>
              <a:rPr lang="en-AU" sz="1800" i="0" u="none" strike="noStrike" dirty="0">
                <a:solidFill>
                  <a:schemeClr val="tx1"/>
                </a:solidFill>
                <a:effectLst/>
                <a:latin typeface="Söhne"/>
              </a:rPr>
              <a:t>Can be unstable, as small changes in the data can result in a completely different tree.</a:t>
            </a:r>
          </a:p>
          <a:p>
            <a:pPr marL="742950" lvl="1" indent="-285750">
              <a:lnSpc>
                <a:spcPct val="150000"/>
              </a:lnSpc>
              <a:buFont typeface="Arial" panose="020B0604020202020204" pitchFamily="34" charset="0"/>
              <a:buChar char="•"/>
            </a:pPr>
            <a:r>
              <a:rPr lang="en-AU" sz="1800" i="0" u="none" strike="noStrike" dirty="0">
                <a:solidFill>
                  <a:schemeClr val="tx1"/>
                </a:solidFill>
                <a:effectLst/>
                <a:latin typeface="Söhne"/>
              </a:rPr>
              <a:t>Biased with imbalanced datasets.</a:t>
            </a:r>
          </a:p>
          <a:p>
            <a:endParaRPr lang="en-AU" sz="1800" dirty="0">
              <a:solidFill>
                <a:schemeClr val="tx1"/>
              </a:solidFill>
            </a:endParaRPr>
          </a:p>
        </p:txBody>
      </p:sp>
    </p:spTree>
    <p:extLst>
      <p:ext uri="{BB962C8B-B14F-4D97-AF65-F5344CB8AC3E}">
        <p14:creationId xmlns:p14="http://schemas.microsoft.com/office/powerpoint/2010/main" val="5073368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2833E-812D-62D1-E74D-E2DE6C5E6AF7}"/>
              </a:ext>
            </a:extLst>
          </p:cNvPr>
          <p:cNvSpPr>
            <a:spLocks noGrp="1"/>
          </p:cNvSpPr>
          <p:nvPr>
            <p:ph type="title"/>
          </p:nvPr>
        </p:nvSpPr>
        <p:spPr>
          <a:xfrm>
            <a:off x="508000" y="274640"/>
            <a:ext cx="10972800" cy="657226"/>
          </a:xfrm>
        </p:spPr>
        <p:txBody>
          <a:bodyPr vert="horz" wrap="square" lIns="91440" tIns="45720" rIns="91440" bIns="45720" numCol="1" anchor="t" anchorCtr="0" compatLnSpc="1">
            <a:prstTxWarp prst="textNoShape">
              <a:avLst/>
            </a:prstTxWarp>
            <a:normAutofit/>
            <a:scene3d>
              <a:camera prst="orthographicFront"/>
              <a:lightRig rig="harsh" dir="t"/>
            </a:scene3d>
            <a:sp3d extrusionH="57150" prstMaterial="matte">
              <a:bevelT w="63500" h="12700" prst="angle"/>
              <a:contourClr>
                <a:schemeClr val="bg1">
                  <a:lumMod val="65000"/>
                </a:schemeClr>
              </a:contourClr>
            </a:sp3d>
          </a:bodyPr>
          <a:lstStyle/>
          <a:p>
            <a:r>
              <a:rPr lang="en-AU" i="0" u="none" strike="noStrike"/>
              <a:t>Introduction to Decision Trees </a:t>
            </a:r>
            <a:endParaRPr lang="en-AU" dirty="0"/>
          </a:p>
        </p:txBody>
      </p:sp>
      <p:sp>
        <p:nvSpPr>
          <p:cNvPr id="5" name="TextBox 4">
            <a:extLst>
              <a:ext uri="{FF2B5EF4-FFF2-40B4-BE49-F238E27FC236}">
                <a16:creationId xmlns:a16="http://schemas.microsoft.com/office/drawing/2014/main" id="{3F26768F-8487-331B-9CF1-703A53D269CB}"/>
              </a:ext>
            </a:extLst>
          </p:cNvPr>
          <p:cNvSpPr txBox="1"/>
          <p:nvPr/>
        </p:nvSpPr>
        <p:spPr bwMode="auto">
          <a:xfrm>
            <a:off x="508000" y="1300164"/>
            <a:ext cx="11379200" cy="4865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rtlCol="0" anchor="t" anchorCtr="0" compatLnSpc="1">
            <a:prstTxWarp prst="textNoShape">
              <a:avLst/>
            </a:prstTxWarp>
            <a:normAutofit/>
          </a:bodyPr>
          <a:lstStyle/>
          <a:p>
            <a:pPr eaLnBrk="0" fontAlgn="base" hangingPunct="0">
              <a:spcAft>
                <a:spcPts val="600"/>
              </a:spcAft>
              <a:buClr>
                <a:srgbClr val="887E6E"/>
              </a:buClr>
            </a:pPr>
            <a:r>
              <a:rPr lang="en-AU" sz="2800" b="1" i="0" u="none" strike="noStrike" dirty="0">
                <a:solidFill>
                  <a:schemeClr val="tx1"/>
                </a:solidFill>
                <a:effectLst/>
                <a:latin typeface="+mn-lt"/>
                <a:cs typeface="+mn-cs"/>
              </a:rPr>
              <a:t>Applications of Decision Trees: </a:t>
            </a:r>
          </a:p>
          <a:p>
            <a:pPr marL="457200" indent="-457200" eaLnBrk="0" fontAlgn="base" hangingPunct="0">
              <a:spcAft>
                <a:spcPts val="600"/>
              </a:spcAft>
              <a:buClr>
                <a:srgbClr val="887E6E"/>
              </a:buClr>
              <a:buFont typeface="Arial" panose="020B0604020202020204" pitchFamily="34" charset="0"/>
              <a:buChar char="•"/>
            </a:pPr>
            <a:r>
              <a:rPr lang="en-AU" sz="2800" b="0" i="0" u="none" strike="noStrike" dirty="0">
                <a:solidFill>
                  <a:schemeClr val="tx1"/>
                </a:solidFill>
                <a:effectLst/>
                <a:latin typeface="+mn-lt"/>
                <a:cs typeface="+mn-cs"/>
              </a:rPr>
              <a:t>Classification tasks (e.g., determining whether an email is spam or not spam).</a:t>
            </a:r>
          </a:p>
          <a:p>
            <a:pPr marL="457200" indent="-457200" eaLnBrk="0" fontAlgn="base" hangingPunct="0">
              <a:spcAft>
                <a:spcPts val="600"/>
              </a:spcAft>
              <a:buClr>
                <a:srgbClr val="887E6E"/>
              </a:buClr>
              <a:buFont typeface="Arial" panose="020B0604020202020204" pitchFamily="34" charset="0"/>
              <a:buChar char="•"/>
            </a:pPr>
            <a:r>
              <a:rPr lang="en-AU" sz="2800" b="0" i="0" u="none" strike="noStrike" dirty="0">
                <a:solidFill>
                  <a:schemeClr val="tx1"/>
                </a:solidFill>
                <a:effectLst/>
                <a:latin typeface="+mn-lt"/>
                <a:cs typeface="+mn-cs"/>
              </a:rPr>
              <a:t>Regression tasks (e.g., predicting house prices).</a:t>
            </a:r>
          </a:p>
          <a:p>
            <a:pPr marL="457200" indent="-457200" eaLnBrk="0" fontAlgn="base" hangingPunct="0">
              <a:spcAft>
                <a:spcPts val="600"/>
              </a:spcAft>
              <a:buClr>
                <a:srgbClr val="887E6E"/>
              </a:buClr>
              <a:buFont typeface="Arial" panose="020B0604020202020204" pitchFamily="34" charset="0"/>
              <a:buChar char="•"/>
            </a:pPr>
            <a:r>
              <a:rPr lang="en-AU" sz="2800" b="0" i="0" u="none" strike="noStrike" dirty="0">
                <a:solidFill>
                  <a:schemeClr val="tx1"/>
                </a:solidFill>
                <a:effectLst/>
                <a:latin typeface="+mn-lt"/>
                <a:cs typeface="+mn-cs"/>
              </a:rPr>
              <a:t>Business decision-making.</a:t>
            </a:r>
          </a:p>
          <a:p>
            <a:pPr eaLnBrk="0" fontAlgn="base" hangingPunct="0">
              <a:spcAft>
                <a:spcPts val="600"/>
              </a:spcAft>
              <a:buClr>
                <a:srgbClr val="887E6E"/>
              </a:buClr>
            </a:pPr>
            <a:endParaRPr lang="en-AU" sz="2800" dirty="0">
              <a:solidFill>
                <a:schemeClr val="tx1"/>
              </a:solidFill>
              <a:latin typeface="+mn-lt"/>
              <a:cs typeface="+mn-cs"/>
            </a:endParaRPr>
          </a:p>
        </p:txBody>
      </p:sp>
      <p:pic>
        <p:nvPicPr>
          <p:cNvPr id="6" name="Picture 5">
            <a:extLst>
              <a:ext uri="{FF2B5EF4-FFF2-40B4-BE49-F238E27FC236}">
                <a16:creationId xmlns:a16="http://schemas.microsoft.com/office/drawing/2014/main" id="{4A8A5536-425B-C55C-D35C-BB9A4CA67012}"/>
              </a:ext>
            </a:extLst>
          </p:cNvPr>
          <p:cNvPicPr>
            <a:picLocks noChangeAspect="1"/>
          </p:cNvPicPr>
          <p:nvPr/>
        </p:nvPicPr>
        <p:blipFill>
          <a:blip r:embed="rId3"/>
          <a:stretch>
            <a:fillRect/>
          </a:stretch>
        </p:blipFill>
        <p:spPr>
          <a:xfrm>
            <a:off x="6306303" y="3485358"/>
            <a:ext cx="4765323" cy="2680493"/>
          </a:xfrm>
          <a:prstGeom prst="rect">
            <a:avLst/>
          </a:prstGeom>
          <a:noFill/>
        </p:spPr>
      </p:pic>
      <p:sp>
        <p:nvSpPr>
          <p:cNvPr id="3" name="Footer Placeholder 2">
            <a:extLst>
              <a:ext uri="{FF2B5EF4-FFF2-40B4-BE49-F238E27FC236}">
                <a16:creationId xmlns:a16="http://schemas.microsoft.com/office/drawing/2014/main" id="{FF6235D8-CE49-837B-BCF8-FF74ECB3005B}"/>
              </a:ext>
            </a:extLst>
          </p:cNvPr>
          <p:cNvSpPr>
            <a:spLocks noGrp="1"/>
          </p:cNvSpPr>
          <p:nvPr>
            <p:ph type="ftr" sz="quarter" idx="11"/>
          </p:nvPr>
        </p:nvSpPr>
        <p:spPr>
          <a:xfrm>
            <a:off x="3481918" y="6575425"/>
            <a:ext cx="5109633" cy="215900"/>
          </a:xfrm>
        </p:spPr>
        <p:txBody>
          <a:bodyPr vert="horz" wrap="square" lIns="91440" tIns="45720" rIns="91440" bIns="45720" numCol="1" anchor="t" anchorCtr="0" compatLnSpc="1">
            <a:prstTxWarp prst="textNoShape">
              <a:avLst/>
            </a:prstTxWarp>
            <a:normAutofit/>
          </a:bodyPr>
          <a:lstStyle/>
          <a:p>
            <a:pPr>
              <a:lnSpc>
                <a:spcPct val="90000"/>
              </a:lnSpc>
              <a:spcAft>
                <a:spcPts val="600"/>
              </a:spcAft>
              <a:defRPr/>
            </a:pPr>
            <a:r>
              <a:rPr lang="en-AU" sz="900"/>
              <a:t>Big Data and Analytics</a:t>
            </a:r>
            <a:endParaRPr lang="en-US" sz="900"/>
          </a:p>
        </p:txBody>
      </p:sp>
      <p:sp>
        <p:nvSpPr>
          <p:cNvPr id="4" name="Slide Number Placeholder 3">
            <a:extLst>
              <a:ext uri="{FF2B5EF4-FFF2-40B4-BE49-F238E27FC236}">
                <a16:creationId xmlns:a16="http://schemas.microsoft.com/office/drawing/2014/main" id="{043776DB-0BC4-4325-ECCD-0CA91E889DFF}"/>
              </a:ext>
            </a:extLst>
          </p:cNvPr>
          <p:cNvSpPr>
            <a:spLocks noGrp="1"/>
          </p:cNvSpPr>
          <p:nvPr>
            <p:ph type="sldNum" sz="quarter" idx="12"/>
          </p:nvPr>
        </p:nvSpPr>
        <p:spPr>
          <a:xfrm>
            <a:off x="8697384" y="6578600"/>
            <a:ext cx="2844800" cy="215900"/>
          </a:xfrm>
        </p:spPr>
        <p:txBody>
          <a:bodyPr vert="horz" wrap="square" lIns="91440" tIns="45720" rIns="91440" bIns="45720" numCol="1" anchor="t" anchorCtr="0" compatLnSpc="1">
            <a:prstTxWarp prst="textNoShape">
              <a:avLst/>
            </a:prstTxWarp>
            <a:normAutofit/>
          </a:bodyPr>
          <a:lstStyle/>
          <a:p>
            <a:pPr>
              <a:lnSpc>
                <a:spcPct val="90000"/>
              </a:lnSpc>
              <a:spcAft>
                <a:spcPts val="600"/>
              </a:spcAft>
            </a:pPr>
            <a:fld id="{3956DA85-404E-9646-866F-75D030953504}" type="slidenum">
              <a:rPr lang="en-US" sz="900" kern="1200">
                <a:latin typeface="Arial" charset="0"/>
                <a:ea typeface="ＭＳ Ｐゴシック" charset="0"/>
                <a:cs typeface="Arial" charset="0"/>
              </a:rPr>
              <a:pPr>
                <a:lnSpc>
                  <a:spcPct val="90000"/>
                </a:lnSpc>
                <a:spcAft>
                  <a:spcPts val="600"/>
                </a:spcAft>
              </a:pPr>
              <a:t>22</a:t>
            </a:fld>
            <a:endParaRPr lang="en-US" sz="900" kern="1200">
              <a:latin typeface="Arial" charset="0"/>
              <a:ea typeface="ＭＳ Ｐゴシック" charset="0"/>
              <a:cs typeface="Arial" charset="0"/>
            </a:endParaRPr>
          </a:p>
        </p:txBody>
      </p:sp>
    </p:spTree>
    <p:extLst>
      <p:ext uri="{BB962C8B-B14F-4D97-AF65-F5344CB8AC3E}">
        <p14:creationId xmlns:p14="http://schemas.microsoft.com/office/powerpoint/2010/main" val="264638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D4EF8D-891F-5D1E-7BA8-B48438772CB7}"/>
              </a:ext>
            </a:extLst>
          </p:cNvPr>
          <p:cNvSpPr>
            <a:spLocks noGrp="1"/>
          </p:cNvSpPr>
          <p:nvPr>
            <p:ph type="title"/>
          </p:nvPr>
        </p:nvSpPr>
        <p:spPr/>
        <p:txBody>
          <a:bodyPr/>
          <a:lstStyle/>
          <a:p>
            <a:r>
              <a:rPr lang="en-AU" dirty="0"/>
              <a:t>Real-World Applications of Decision Trees Scenarios</a:t>
            </a:r>
          </a:p>
        </p:txBody>
      </p:sp>
      <p:sp>
        <p:nvSpPr>
          <p:cNvPr id="3" name="Content Placeholder 2">
            <a:extLst>
              <a:ext uri="{FF2B5EF4-FFF2-40B4-BE49-F238E27FC236}">
                <a16:creationId xmlns:a16="http://schemas.microsoft.com/office/drawing/2014/main" id="{ECEDF52B-0A95-06AE-55E4-95618CCD402B}"/>
              </a:ext>
            </a:extLst>
          </p:cNvPr>
          <p:cNvSpPr>
            <a:spLocks noGrp="1"/>
          </p:cNvSpPr>
          <p:nvPr>
            <p:ph sz="half" idx="1"/>
          </p:nvPr>
        </p:nvSpPr>
        <p:spPr>
          <a:xfrm>
            <a:off x="508000" y="931866"/>
            <a:ext cx="5384800" cy="5233985"/>
          </a:xfrm>
        </p:spPr>
        <p:txBody>
          <a:bodyPr/>
          <a:lstStyle/>
          <a:p>
            <a:pPr marL="0" indent="0" algn="l">
              <a:buNone/>
            </a:pPr>
            <a:r>
              <a:rPr lang="en-AU" sz="1600" b="1" i="0" u="none" strike="noStrike" dirty="0">
                <a:solidFill>
                  <a:srgbClr val="374151"/>
                </a:solidFill>
                <a:effectLst/>
                <a:latin typeface="Söhne"/>
              </a:rPr>
              <a:t>Healthcare: Predicting Disease Outcomes</a:t>
            </a:r>
            <a:endParaRPr lang="en-AU" sz="1600" b="0" i="0" u="none" strike="noStrike" dirty="0">
              <a:solidFill>
                <a:srgbClr val="374151"/>
              </a:solidFill>
              <a:effectLst/>
              <a:latin typeface="Söhne"/>
            </a:endParaRPr>
          </a:p>
          <a:p>
            <a:pPr marL="742950" lvl="1" indent="-285750" algn="l">
              <a:buFont typeface="+mj-lt"/>
              <a:buAutoNum type="arabicPeriod"/>
            </a:pPr>
            <a:r>
              <a:rPr lang="en-AU" sz="1600" b="1" i="0" u="none" strike="noStrike" dirty="0">
                <a:solidFill>
                  <a:srgbClr val="374151"/>
                </a:solidFill>
                <a:effectLst/>
                <a:latin typeface="Söhne"/>
              </a:rPr>
              <a:t>Case Study</a:t>
            </a:r>
            <a:r>
              <a:rPr lang="en-AU" sz="1600" b="0" i="0" u="none" strike="noStrike" dirty="0">
                <a:solidFill>
                  <a:srgbClr val="374151"/>
                </a:solidFill>
                <a:effectLst/>
                <a:latin typeface="Söhne"/>
              </a:rPr>
              <a:t>: Decision trees have been used to predict diseases like diabetes, heart disease, or cancer based on a variety of patient attributes such as age, gender, blood pressure, cholesterol level, and more.</a:t>
            </a:r>
          </a:p>
          <a:p>
            <a:pPr marL="742950" lvl="1" indent="-285750" algn="l">
              <a:buFont typeface="+mj-lt"/>
              <a:buAutoNum type="arabicPeriod"/>
            </a:pPr>
            <a:r>
              <a:rPr lang="en-AU" sz="1600" b="1" i="0" u="none" strike="noStrike" dirty="0">
                <a:solidFill>
                  <a:srgbClr val="374151"/>
                </a:solidFill>
                <a:effectLst/>
                <a:latin typeface="Söhne"/>
              </a:rPr>
              <a:t>Importance</a:t>
            </a:r>
            <a:r>
              <a:rPr lang="en-AU" sz="1600" b="0" i="0" u="none" strike="noStrike" dirty="0">
                <a:solidFill>
                  <a:srgbClr val="374151"/>
                </a:solidFill>
                <a:effectLst/>
                <a:latin typeface="Söhne"/>
              </a:rPr>
              <a:t>: Early and accurate prediction of diseases can aid in timely and more efficient treatments, possibly saving lives.</a:t>
            </a:r>
          </a:p>
          <a:p>
            <a:pPr marL="0" indent="0" algn="l">
              <a:buNone/>
            </a:pPr>
            <a:r>
              <a:rPr lang="en-AU" sz="1600" b="1" i="0" u="none" strike="noStrike" dirty="0">
                <a:solidFill>
                  <a:srgbClr val="374151"/>
                </a:solidFill>
                <a:effectLst/>
                <a:latin typeface="Söhne"/>
              </a:rPr>
              <a:t>Banking: Credit Scoring</a:t>
            </a:r>
            <a:endParaRPr lang="en-AU" sz="1600" b="0" i="0" u="none" strike="noStrike" dirty="0">
              <a:solidFill>
                <a:srgbClr val="374151"/>
              </a:solidFill>
              <a:effectLst/>
              <a:latin typeface="Söhne"/>
            </a:endParaRPr>
          </a:p>
          <a:p>
            <a:pPr marL="742950" lvl="1" indent="-285750" algn="l">
              <a:buFont typeface="+mj-lt"/>
              <a:buAutoNum type="arabicPeriod"/>
            </a:pPr>
            <a:r>
              <a:rPr lang="en-AU" sz="1600" b="1" i="0" u="none" strike="noStrike" dirty="0">
                <a:solidFill>
                  <a:srgbClr val="374151"/>
                </a:solidFill>
                <a:effectLst/>
                <a:latin typeface="Söhne"/>
              </a:rPr>
              <a:t>Case Study</a:t>
            </a:r>
            <a:r>
              <a:rPr lang="en-AU" sz="1600" b="0" i="0" u="none" strike="noStrike" dirty="0">
                <a:solidFill>
                  <a:srgbClr val="374151"/>
                </a:solidFill>
                <a:effectLst/>
                <a:latin typeface="Söhne"/>
              </a:rPr>
              <a:t>: Financial institutions use decision trees to assess the creditworthiness of loan applicants. Variables might include income, employment status, credit history, current debt, and more.</a:t>
            </a:r>
          </a:p>
          <a:p>
            <a:pPr marL="742950" lvl="1" indent="-285750" algn="l">
              <a:buFont typeface="+mj-lt"/>
              <a:buAutoNum type="arabicPeriod"/>
            </a:pPr>
            <a:r>
              <a:rPr lang="en-AU" sz="1600" b="1" i="0" u="none" strike="noStrike" dirty="0">
                <a:solidFill>
                  <a:srgbClr val="374151"/>
                </a:solidFill>
                <a:effectLst/>
                <a:latin typeface="Söhne"/>
              </a:rPr>
              <a:t>Importance</a:t>
            </a:r>
            <a:r>
              <a:rPr lang="en-AU" sz="1600" b="0" i="0" u="none" strike="noStrike" dirty="0">
                <a:solidFill>
                  <a:srgbClr val="374151"/>
                </a:solidFill>
                <a:effectLst/>
                <a:latin typeface="Söhne"/>
              </a:rPr>
              <a:t>: Better credit scoring models reduce the risk of loan defaults, leading to more sustainable lending practices and reduced financial risk for banks.</a:t>
            </a:r>
            <a:endParaRPr lang="en-AU" sz="1600" dirty="0"/>
          </a:p>
        </p:txBody>
      </p:sp>
      <p:sp>
        <p:nvSpPr>
          <p:cNvPr id="4" name="Content Placeholder 3">
            <a:extLst>
              <a:ext uri="{FF2B5EF4-FFF2-40B4-BE49-F238E27FC236}">
                <a16:creationId xmlns:a16="http://schemas.microsoft.com/office/drawing/2014/main" id="{14ED8B1B-34BD-4459-61D7-9457BDFB213B}"/>
              </a:ext>
            </a:extLst>
          </p:cNvPr>
          <p:cNvSpPr>
            <a:spLocks noGrp="1"/>
          </p:cNvSpPr>
          <p:nvPr>
            <p:ph sz="half" idx="2"/>
          </p:nvPr>
        </p:nvSpPr>
        <p:spPr>
          <a:xfrm>
            <a:off x="6096000" y="931866"/>
            <a:ext cx="5384800" cy="5556251"/>
          </a:xfrm>
        </p:spPr>
        <p:txBody>
          <a:bodyPr/>
          <a:lstStyle/>
          <a:p>
            <a:pPr marL="0" indent="0" algn="l">
              <a:buNone/>
            </a:pPr>
            <a:r>
              <a:rPr lang="en-AU" sz="1600" b="1" i="0" u="none" strike="noStrike" dirty="0">
                <a:solidFill>
                  <a:srgbClr val="374151"/>
                </a:solidFill>
                <a:effectLst/>
                <a:latin typeface="Söhne"/>
              </a:rPr>
              <a:t>Retail: Customer Segmentation</a:t>
            </a:r>
            <a:endParaRPr lang="en-AU" sz="1600" b="0" i="0" u="none" strike="noStrike" dirty="0">
              <a:solidFill>
                <a:srgbClr val="374151"/>
              </a:solidFill>
              <a:effectLst/>
              <a:latin typeface="Söhne"/>
            </a:endParaRPr>
          </a:p>
          <a:p>
            <a:pPr marL="742950" lvl="1" indent="-285750" algn="l">
              <a:buFont typeface="+mj-lt"/>
              <a:buAutoNum type="arabicPeriod"/>
            </a:pPr>
            <a:r>
              <a:rPr lang="en-AU" sz="1600" b="1" i="0" u="none" strike="noStrike" dirty="0">
                <a:solidFill>
                  <a:srgbClr val="374151"/>
                </a:solidFill>
                <a:effectLst/>
                <a:latin typeface="Söhne"/>
              </a:rPr>
              <a:t>Case Study</a:t>
            </a:r>
            <a:r>
              <a:rPr lang="en-AU" sz="1600" b="0" i="0" u="none" strike="noStrike" dirty="0">
                <a:solidFill>
                  <a:srgbClr val="374151"/>
                </a:solidFill>
                <a:effectLst/>
                <a:latin typeface="Söhne"/>
              </a:rPr>
              <a:t>: Retailers use decision trees to classify customers into different segments based on purchase history, browsing behaviour, demographic details, etc.</a:t>
            </a:r>
          </a:p>
          <a:p>
            <a:pPr marL="742950" lvl="1" indent="-285750" algn="l">
              <a:buFont typeface="+mj-lt"/>
              <a:buAutoNum type="arabicPeriod"/>
            </a:pPr>
            <a:r>
              <a:rPr lang="en-AU" sz="1600" b="1" i="0" u="none" strike="noStrike" dirty="0">
                <a:solidFill>
                  <a:srgbClr val="374151"/>
                </a:solidFill>
                <a:effectLst/>
                <a:latin typeface="Söhne"/>
              </a:rPr>
              <a:t>Importance</a:t>
            </a:r>
            <a:r>
              <a:rPr lang="en-AU" sz="1600" b="0" i="0" u="none" strike="noStrike" dirty="0">
                <a:solidFill>
                  <a:srgbClr val="374151"/>
                </a:solidFill>
                <a:effectLst/>
                <a:latin typeface="Söhne"/>
              </a:rPr>
              <a:t>: Understanding customer segments can help retailers target their marketing efforts more effectively, enhancing sales and customer retention.</a:t>
            </a:r>
          </a:p>
          <a:p>
            <a:pPr marL="0" indent="0" algn="l">
              <a:buNone/>
            </a:pPr>
            <a:r>
              <a:rPr lang="en-AU" sz="1600" b="1" i="0" u="none" strike="noStrike" dirty="0">
                <a:solidFill>
                  <a:srgbClr val="374151"/>
                </a:solidFill>
                <a:effectLst/>
                <a:latin typeface="Söhne"/>
              </a:rPr>
              <a:t>Telecommunication: Churn Prediction</a:t>
            </a:r>
            <a:endParaRPr lang="en-AU" sz="1600" b="0" i="0" u="none" strike="noStrike" dirty="0">
              <a:solidFill>
                <a:srgbClr val="374151"/>
              </a:solidFill>
              <a:effectLst/>
              <a:latin typeface="Söhne"/>
            </a:endParaRPr>
          </a:p>
          <a:p>
            <a:pPr marL="742950" lvl="1" indent="-285750" algn="l">
              <a:buFont typeface="+mj-lt"/>
              <a:buAutoNum type="arabicPeriod"/>
            </a:pPr>
            <a:r>
              <a:rPr lang="en-AU" sz="1600" b="1" i="0" u="none" strike="noStrike" dirty="0">
                <a:solidFill>
                  <a:srgbClr val="374151"/>
                </a:solidFill>
                <a:effectLst/>
                <a:latin typeface="Söhne"/>
              </a:rPr>
              <a:t>Case Study</a:t>
            </a:r>
            <a:r>
              <a:rPr lang="en-AU" sz="1600" b="0" i="0" u="none" strike="noStrike" dirty="0">
                <a:solidFill>
                  <a:srgbClr val="374151"/>
                </a:solidFill>
                <a:effectLst/>
                <a:latin typeface="Söhne"/>
              </a:rPr>
              <a:t>: Telecom companies use decision trees to predict which customers are most likely to switch service providers. Features can include call drop rate, customer complaint history, billing history, etc.</a:t>
            </a:r>
          </a:p>
          <a:p>
            <a:pPr marL="742950" lvl="1" indent="-285750" algn="l">
              <a:buFont typeface="+mj-lt"/>
              <a:buAutoNum type="arabicPeriod"/>
            </a:pPr>
            <a:r>
              <a:rPr lang="en-AU" sz="1600" b="1" i="0" u="none" strike="noStrike" dirty="0">
                <a:solidFill>
                  <a:srgbClr val="374151"/>
                </a:solidFill>
                <a:effectLst/>
                <a:latin typeface="Söhne"/>
              </a:rPr>
              <a:t>Importance</a:t>
            </a:r>
            <a:r>
              <a:rPr lang="en-AU" sz="1600" b="0" i="0" u="none" strike="noStrike" dirty="0">
                <a:solidFill>
                  <a:srgbClr val="374151"/>
                </a:solidFill>
                <a:effectLst/>
                <a:latin typeface="Söhne"/>
              </a:rPr>
              <a:t>: Reducing churn is essential for telecom companies to maintain profitability. Understanding which customers are at risk allows companies to intervene proactively.</a:t>
            </a:r>
          </a:p>
          <a:p>
            <a:endParaRPr lang="en-AU" dirty="0"/>
          </a:p>
        </p:txBody>
      </p:sp>
      <p:sp>
        <p:nvSpPr>
          <p:cNvPr id="5" name="Footer Placeholder 4">
            <a:extLst>
              <a:ext uri="{FF2B5EF4-FFF2-40B4-BE49-F238E27FC236}">
                <a16:creationId xmlns:a16="http://schemas.microsoft.com/office/drawing/2014/main" id="{AF18F8AB-A0A3-A6AC-2266-92E0922FD7B9}"/>
              </a:ext>
            </a:extLst>
          </p:cNvPr>
          <p:cNvSpPr>
            <a:spLocks noGrp="1"/>
          </p:cNvSpPr>
          <p:nvPr>
            <p:ph type="ftr" sz="quarter" idx="11"/>
          </p:nvPr>
        </p:nvSpPr>
        <p:spPr/>
        <p:txBody>
          <a:bodyPr/>
          <a:lstStyle/>
          <a:p>
            <a:pPr>
              <a:defRPr/>
            </a:pPr>
            <a:r>
              <a:rPr lang="en-AU"/>
              <a:t>Supply Chain Analytics</a:t>
            </a:r>
            <a:endParaRPr lang="en-US" dirty="0"/>
          </a:p>
        </p:txBody>
      </p:sp>
      <p:sp>
        <p:nvSpPr>
          <p:cNvPr id="6" name="Slide Number Placeholder 5">
            <a:extLst>
              <a:ext uri="{FF2B5EF4-FFF2-40B4-BE49-F238E27FC236}">
                <a16:creationId xmlns:a16="http://schemas.microsoft.com/office/drawing/2014/main" id="{160D4D29-6AA8-BC5C-D4E9-19ADED4B6A74}"/>
              </a:ext>
            </a:extLst>
          </p:cNvPr>
          <p:cNvSpPr>
            <a:spLocks noGrp="1"/>
          </p:cNvSpPr>
          <p:nvPr>
            <p:ph type="sldNum" sz="quarter" idx="12"/>
          </p:nvPr>
        </p:nvSpPr>
        <p:spPr/>
        <p:txBody>
          <a:bodyPr/>
          <a:lstStyle/>
          <a:p>
            <a:fld id="{B4A817EF-194B-7B48-9446-E0B654D72E45}" type="slidenum">
              <a:rPr lang="en-US" smtClean="0"/>
              <a:pPr/>
              <a:t>23</a:t>
            </a:fld>
            <a:endParaRPr lang="en-US"/>
          </a:p>
        </p:txBody>
      </p:sp>
    </p:spTree>
    <p:extLst>
      <p:ext uri="{BB962C8B-B14F-4D97-AF65-F5344CB8AC3E}">
        <p14:creationId xmlns:p14="http://schemas.microsoft.com/office/powerpoint/2010/main" val="7961263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bwMode="auto">
          <a:xfrm>
            <a:off x="4419600" y="76200"/>
            <a:ext cx="6096000" cy="6858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000" b="1">
                <a:solidFill>
                  <a:schemeClr val="bg1"/>
                </a:solidFill>
                <a:latin typeface="+mj-lt"/>
                <a:ea typeface="+mj-ea"/>
                <a:cs typeface="+mj-cs"/>
              </a:defRPr>
            </a:lvl1pPr>
            <a:lvl2pPr algn="l" rtl="0" eaLnBrk="0" fontAlgn="base" hangingPunct="0">
              <a:spcBef>
                <a:spcPct val="0"/>
              </a:spcBef>
              <a:spcAft>
                <a:spcPct val="0"/>
              </a:spcAft>
              <a:defRPr sz="2000" b="1">
                <a:solidFill>
                  <a:schemeClr val="bg1"/>
                </a:solidFill>
                <a:latin typeface="Arial" pitchFamily="-107" charset="0"/>
                <a:ea typeface="ＭＳ Ｐゴシック" pitchFamily="-107" charset="-128"/>
                <a:cs typeface="ＭＳ Ｐゴシック" pitchFamily="-107" charset="-128"/>
              </a:defRPr>
            </a:lvl2pPr>
            <a:lvl3pPr algn="l" rtl="0" eaLnBrk="0" fontAlgn="base" hangingPunct="0">
              <a:spcBef>
                <a:spcPct val="0"/>
              </a:spcBef>
              <a:spcAft>
                <a:spcPct val="0"/>
              </a:spcAft>
              <a:defRPr sz="2000" b="1">
                <a:solidFill>
                  <a:schemeClr val="bg1"/>
                </a:solidFill>
                <a:latin typeface="Arial" pitchFamily="-107" charset="0"/>
                <a:ea typeface="ＭＳ Ｐゴシック" pitchFamily="-107" charset="-128"/>
                <a:cs typeface="ＭＳ Ｐゴシック" pitchFamily="-107" charset="-128"/>
              </a:defRPr>
            </a:lvl3pPr>
            <a:lvl4pPr algn="l" rtl="0" eaLnBrk="0" fontAlgn="base" hangingPunct="0">
              <a:spcBef>
                <a:spcPct val="0"/>
              </a:spcBef>
              <a:spcAft>
                <a:spcPct val="0"/>
              </a:spcAft>
              <a:defRPr sz="2000" b="1">
                <a:solidFill>
                  <a:schemeClr val="bg1"/>
                </a:solidFill>
                <a:latin typeface="Arial" pitchFamily="-107" charset="0"/>
                <a:ea typeface="ＭＳ Ｐゴシック" pitchFamily="-107" charset="-128"/>
                <a:cs typeface="ＭＳ Ｐゴシック" pitchFamily="-107" charset="-128"/>
              </a:defRPr>
            </a:lvl4pPr>
            <a:lvl5pPr algn="l" rtl="0" eaLnBrk="0" fontAlgn="base" hangingPunct="0">
              <a:spcBef>
                <a:spcPct val="0"/>
              </a:spcBef>
              <a:spcAft>
                <a:spcPct val="0"/>
              </a:spcAft>
              <a:defRPr sz="2000" b="1">
                <a:solidFill>
                  <a:schemeClr val="bg1"/>
                </a:solidFill>
                <a:latin typeface="Arial" pitchFamily="-107" charset="0"/>
                <a:ea typeface="ＭＳ Ｐゴシック" pitchFamily="-107" charset="-128"/>
                <a:cs typeface="ＭＳ Ｐゴシック" pitchFamily="-107" charset="-128"/>
              </a:defRPr>
            </a:lvl5pPr>
            <a:lvl6pPr marL="457200" algn="l" rtl="0" fontAlgn="base">
              <a:spcBef>
                <a:spcPct val="0"/>
              </a:spcBef>
              <a:spcAft>
                <a:spcPct val="0"/>
              </a:spcAft>
              <a:defRPr sz="2000" b="1">
                <a:solidFill>
                  <a:schemeClr val="bg1"/>
                </a:solidFill>
                <a:latin typeface="Arial" pitchFamily="-107" charset="0"/>
                <a:ea typeface="ＭＳ Ｐゴシック" pitchFamily="-107" charset="-128"/>
                <a:cs typeface="ＭＳ Ｐゴシック" pitchFamily="-107" charset="-128"/>
              </a:defRPr>
            </a:lvl6pPr>
            <a:lvl7pPr marL="914400" algn="l" rtl="0" fontAlgn="base">
              <a:spcBef>
                <a:spcPct val="0"/>
              </a:spcBef>
              <a:spcAft>
                <a:spcPct val="0"/>
              </a:spcAft>
              <a:defRPr sz="2000" b="1">
                <a:solidFill>
                  <a:schemeClr val="bg1"/>
                </a:solidFill>
                <a:latin typeface="Arial" pitchFamily="-107" charset="0"/>
                <a:ea typeface="ＭＳ Ｐゴシック" pitchFamily="-107" charset="-128"/>
                <a:cs typeface="ＭＳ Ｐゴシック" pitchFamily="-107" charset="-128"/>
              </a:defRPr>
            </a:lvl7pPr>
            <a:lvl8pPr marL="1371600" algn="l" rtl="0" fontAlgn="base">
              <a:spcBef>
                <a:spcPct val="0"/>
              </a:spcBef>
              <a:spcAft>
                <a:spcPct val="0"/>
              </a:spcAft>
              <a:defRPr sz="2000" b="1">
                <a:solidFill>
                  <a:schemeClr val="bg1"/>
                </a:solidFill>
                <a:latin typeface="Arial" pitchFamily="-107" charset="0"/>
                <a:ea typeface="ＭＳ Ｐゴシック" pitchFamily="-107" charset="-128"/>
                <a:cs typeface="ＭＳ Ｐゴシック" pitchFamily="-107" charset="-128"/>
              </a:defRPr>
            </a:lvl8pPr>
            <a:lvl9pPr marL="1828800" algn="l" rtl="0" fontAlgn="base">
              <a:spcBef>
                <a:spcPct val="0"/>
              </a:spcBef>
              <a:spcAft>
                <a:spcPct val="0"/>
              </a:spcAft>
              <a:defRPr sz="2000" b="1">
                <a:solidFill>
                  <a:schemeClr val="bg1"/>
                </a:solidFill>
                <a:latin typeface="Arial" pitchFamily="-107" charset="0"/>
                <a:ea typeface="ＭＳ Ｐゴシック" pitchFamily="-107" charset="-128"/>
                <a:cs typeface="ＭＳ Ｐゴシック" pitchFamily="-107" charset="-128"/>
              </a:defRPr>
            </a:lvl9pPr>
          </a:lstStyle>
          <a:p>
            <a:pPr eaLnBrk="1" hangingPunct="1"/>
            <a:r>
              <a:rPr lang="en-GB" dirty="0">
                <a:latin typeface="Arial" pitchFamily="34" charset="0"/>
                <a:cs typeface="Arial" pitchFamily="34" charset="0"/>
              </a:rPr>
              <a:t>Linear Programming – Transportation</a:t>
            </a:r>
            <a:endParaRPr lang="en-AU" kern="0" dirty="0"/>
          </a:p>
        </p:txBody>
      </p:sp>
      <p:sp>
        <p:nvSpPr>
          <p:cNvPr id="5" name="Title 4"/>
          <p:cNvSpPr>
            <a:spLocks noGrp="1"/>
          </p:cNvSpPr>
          <p:nvPr>
            <p:ph type="title"/>
          </p:nvPr>
        </p:nvSpPr>
        <p:spPr/>
        <p:txBody>
          <a:bodyPr/>
          <a:lstStyle/>
          <a:p>
            <a:r>
              <a:rPr lang="en-AU" dirty="0"/>
              <a:t>Break</a:t>
            </a:r>
          </a:p>
        </p:txBody>
      </p:sp>
      <p:sp>
        <p:nvSpPr>
          <p:cNvPr id="2" name="Footer Placeholder 1"/>
          <p:cNvSpPr>
            <a:spLocks noGrp="1"/>
          </p:cNvSpPr>
          <p:nvPr>
            <p:ph type="ftr" sz="quarter" idx="11"/>
          </p:nvPr>
        </p:nvSpPr>
        <p:spPr/>
        <p:txBody>
          <a:bodyPr/>
          <a:lstStyle/>
          <a:p>
            <a:pPr>
              <a:defRPr/>
            </a:pPr>
            <a:r>
              <a:rPr lang="en-AU" dirty="0"/>
              <a:t>Big Data and Analytics</a:t>
            </a:r>
            <a:endParaRPr lang="en-US" dirty="0"/>
          </a:p>
        </p:txBody>
      </p:sp>
      <p:sp>
        <p:nvSpPr>
          <p:cNvPr id="3" name="Slide Number Placeholder 2"/>
          <p:cNvSpPr>
            <a:spLocks noGrp="1"/>
          </p:cNvSpPr>
          <p:nvPr>
            <p:ph type="sldNum" sz="quarter" idx="12"/>
          </p:nvPr>
        </p:nvSpPr>
        <p:spPr/>
        <p:txBody>
          <a:bodyPr/>
          <a:lstStyle/>
          <a:p>
            <a:fld id="{3956DA85-404E-9646-866F-75D030953504}" type="slidenum">
              <a:rPr lang="en-US" smtClean="0"/>
              <a:pPr/>
              <a:t>24</a:t>
            </a:fld>
            <a:endParaRPr lang="en-US"/>
          </a:p>
        </p:txBody>
      </p:sp>
      <p:pic>
        <p:nvPicPr>
          <p:cNvPr id="8" name="Picture 7" descr="A logo with orange and grey text&#10;&#10;Description automatically generated">
            <a:extLst>
              <a:ext uri="{FF2B5EF4-FFF2-40B4-BE49-F238E27FC236}">
                <a16:creationId xmlns:a16="http://schemas.microsoft.com/office/drawing/2014/main" id="{224C2F61-35C9-A22F-7AB5-CA19B5F4A11A}"/>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0515600" y="86520"/>
            <a:ext cx="1346200" cy="546100"/>
          </a:xfrm>
          <a:prstGeom prst="rect">
            <a:avLst/>
          </a:prstGeom>
        </p:spPr>
      </p:pic>
      <p:sp>
        <p:nvSpPr>
          <p:cNvPr id="10" name="TextBox 9">
            <a:extLst>
              <a:ext uri="{FF2B5EF4-FFF2-40B4-BE49-F238E27FC236}">
                <a16:creationId xmlns:a16="http://schemas.microsoft.com/office/drawing/2014/main" id="{0B2E49A5-599B-42CC-1E5A-CB098D24DAC4}"/>
              </a:ext>
            </a:extLst>
          </p:cNvPr>
          <p:cNvSpPr txBox="1"/>
          <p:nvPr/>
        </p:nvSpPr>
        <p:spPr>
          <a:xfrm>
            <a:off x="4651724" y="2438400"/>
            <a:ext cx="2685351" cy="523220"/>
          </a:xfrm>
          <a:prstGeom prst="rect">
            <a:avLst/>
          </a:prstGeom>
          <a:noFill/>
        </p:spPr>
        <p:txBody>
          <a:bodyPr wrap="none" rtlCol="0">
            <a:spAutoFit/>
          </a:bodyPr>
          <a:lstStyle/>
          <a:p>
            <a:pPr algn="ctr"/>
            <a:r>
              <a:rPr lang="en-AU" sz="2800" dirty="0">
                <a:solidFill>
                  <a:schemeClr val="tx1"/>
                </a:solidFill>
              </a:rPr>
              <a:t>break (10 mins)</a:t>
            </a:r>
          </a:p>
        </p:txBody>
      </p:sp>
      <p:sp>
        <p:nvSpPr>
          <p:cNvPr id="11" name="TextBox 10">
            <a:extLst>
              <a:ext uri="{FF2B5EF4-FFF2-40B4-BE49-F238E27FC236}">
                <a16:creationId xmlns:a16="http://schemas.microsoft.com/office/drawing/2014/main" id="{07DC06B7-8F52-0F2E-244F-41617722AEEA}"/>
              </a:ext>
            </a:extLst>
          </p:cNvPr>
          <p:cNvSpPr txBox="1"/>
          <p:nvPr/>
        </p:nvSpPr>
        <p:spPr>
          <a:xfrm>
            <a:off x="1058990" y="3217784"/>
            <a:ext cx="9870844" cy="830997"/>
          </a:xfrm>
          <a:prstGeom prst="rect">
            <a:avLst/>
          </a:prstGeom>
          <a:noFill/>
        </p:spPr>
        <p:txBody>
          <a:bodyPr wrap="none" rtlCol="0">
            <a:spAutoFit/>
          </a:bodyPr>
          <a:lstStyle/>
          <a:p>
            <a:pPr algn="ctr"/>
            <a:r>
              <a:rPr lang="en-AU" sz="2400" dirty="0">
                <a:solidFill>
                  <a:schemeClr val="tx1"/>
                </a:solidFill>
              </a:rPr>
              <a:t>Set Up your Jupyter </a:t>
            </a:r>
            <a:br>
              <a:rPr lang="en-AU" sz="2400" dirty="0">
                <a:solidFill>
                  <a:schemeClr val="tx1"/>
                </a:solidFill>
              </a:rPr>
            </a:br>
            <a:r>
              <a:rPr lang="en-AU" sz="2400" dirty="0">
                <a:solidFill>
                  <a:schemeClr val="tx1"/>
                </a:solidFill>
              </a:rPr>
              <a:t>We will do some coding to explore Data and build a decision tree model</a:t>
            </a:r>
          </a:p>
        </p:txBody>
      </p:sp>
    </p:spTree>
    <p:extLst>
      <p:ext uri="{BB962C8B-B14F-4D97-AF65-F5344CB8AC3E}">
        <p14:creationId xmlns:p14="http://schemas.microsoft.com/office/powerpoint/2010/main" val="18579711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1524000" y="203201"/>
            <a:ext cx="9144000" cy="6448425"/>
          </a:xfrm>
          <a:prstGeom prst="rect">
            <a:avLst/>
          </a:prstGeom>
        </p:spPr>
      </p:pic>
      <p:sp>
        <p:nvSpPr>
          <p:cNvPr id="62468" name="Footer Placeholder 4"/>
          <p:cNvSpPr>
            <a:spLocks noGrp="1"/>
          </p:cNvSpPr>
          <p:nvPr>
            <p:ph type="ftr" sz="quarter" idx="11"/>
          </p:nvPr>
        </p:nvSpPr>
        <p:spPr>
          <a:xfrm>
            <a:off x="3481918" y="6575425"/>
            <a:ext cx="5109633" cy="2159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000">
                <a:solidFill>
                  <a:schemeClr val="bg1"/>
                </a:solidFill>
                <a:latin typeface="Arial" charset="0"/>
                <a:ea typeface="ＭＳ Ｐゴシック" charset="0"/>
                <a:cs typeface="Arial" charset="0"/>
              </a:defRPr>
            </a:lvl1pPr>
            <a:lvl2pPr marL="742950" indent="-285750" eaLnBrk="0" hangingPunct="0">
              <a:defRPr sz="1000">
                <a:solidFill>
                  <a:schemeClr val="bg1"/>
                </a:solidFill>
                <a:latin typeface="Arial" charset="0"/>
                <a:ea typeface="Arial" charset="0"/>
                <a:cs typeface="Arial" charset="0"/>
              </a:defRPr>
            </a:lvl2pPr>
            <a:lvl3pPr marL="1143000" indent="-228600" eaLnBrk="0" hangingPunct="0">
              <a:defRPr sz="1000">
                <a:solidFill>
                  <a:schemeClr val="bg1"/>
                </a:solidFill>
                <a:latin typeface="Arial" charset="0"/>
                <a:ea typeface="Arial" charset="0"/>
                <a:cs typeface="Arial" charset="0"/>
              </a:defRPr>
            </a:lvl3pPr>
            <a:lvl4pPr marL="1600200" indent="-228600" eaLnBrk="0" hangingPunct="0">
              <a:defRPr sz="1000">
                <a:solidFill>
                  <a:schemeClr val="bg1"/>
                </a:solidFill>
                <a:latin typeface="Arial" charset="0"/>
                <a:ea typeface="Arial" charset="0"/>
                <a:cs typeface="Arial" charset="0"/>
              </a:defRPr>
            </a:lvl4pPr>
            <a:lvl5pPr marL="2057400" indent="-228600" eaLnBrk="0" hangingPunct="0">
              <a:defRPr sz="1000">
                <a:solidFill>
                  <a:schemeClr val="bg1"/>
                </a:solidFill>
                <a:latin typeface="Arial" charset="0"/>
                <a:ea typeface="Arial" charset="0"/>
                <a:cs typeface="Arial" charset="0"/>
              </a:defRPr>
            </a:lvl5pPr>
            <a:lvl6pPr marL="2514600" indent="-228600" eaLnBrk="0" fontAlgn="b" hangingPunct="0">
              <a:spcBef>
                <a:spcPct val="0"/>
              </a:spcBef>
              <a:spcAft>
                <a:spcPct val="0"/>
              </a:spcAft>
              <a:defRPr sz="1000">
                <a:solidFill>
                  <a:schemeClr val="bg1"/>
                </a:solidFill>
                <a:latin typeface="Arial" charset="0"/>
                <a:ea typeface="Arial" charset="0"/>
                <a:cs typeface="Arial" charset="0"/>
              </a:defRPr>
            </a:lvl6pPr>
            <a:lvl7pPr marL="2971800" indent="-228600" eaLnBrk="0" fontAlgn="b" hangingPunct="0">
              <a:spcBef>
                <a:spcPct val="0"/>
              </a:spcBef>
              <a:spcAft>
                <a:spcPct val="0"/>
              </a:spcAft>
              <a:defRPr sz="1000">
                <a:solidFill>
                  <a:schemeClr val="bg1"/>
                </a:solidFill>
                <a:latin typeface="Arial" charset="0"/>
                <a:ea typeface="Arial" charset="0"/>
                <a:cs typeface="Arial" charset="0"/>
              </a:defRPr>
            </a:lvl7pPr>
            <a:lvl8pPr marL="3429000" indent="-228600" eaLnBrk="0" fontAlgn="b" hangingPunct="0">
              <a:spcBef>
                <a:spcPct val="0"/>
              </a:spcBef>
              <a:spcAft>
                <a:spcPct val="0"/>
              </a:spcAft>
              <a:defRPr sz="1000">
                <a:solidFill>
                  <a:schemeClr val="bg1"/>
                </a:solidFill>
                <a:latin typeface="Arial" charset="0"/>
                <a:ea typeface="Arial" charset="0"/>
                <a:cs typeface="Arial" charset="0"/>
              </a:defRPr>
            </a:lvl8pPr>
            <a:lvl9pPr marL="3886200" indent="-228600" eaLnBrk="0" fontAlgn="b" hangingPunct="0">
              <a:spcBef>
                <a:spcPct val="0"/>
              </a:spcBef>
              <a:spcAft>
                <a:spcPct val="0"/>
              </a:spcAft>
              <a:defRPr sz="1000">
                <a:solidFill>
                  <a:schemeClr val="bg1"/>
                </a:solidFill>
                <a:latin typeface="Arial" charset="0"/>
                <a:ea typeface="Arial" charset="0"/>
                <a:cs typeface="Arial" charset="0"/>
              </a:defRPr>
            </a:lvl9pPr>
          </a:lstStyle>
          <a:p>
            <a:pPr>
              <a:defRPr/>
            </a:pPr>
            <a:r>
              <a:rPr lang="en-AU" sz="1400" dirty="0"/>
              <a:t>Big Data and Analytics</a:t>
            </a:r>
            <a:endParaRPr lang="en-US" sz="1400" dirty="0"/>
          </a:p>
        </p:txBody>
      </p:sp>
      <p:sp>
        <p:nvSpPr>
          <p:cNvPr id="62467" name="Slide Number Placeholder 5"/>
          <p:cNvSpPr>
            <a:spLocks noGrp="1"/>
          </p:cNvSpPr>
          <p:nvPr>
            <p:ph type="sldNum" sz="quarter" idx="12"/>
          </p:nvPr>
        </p:nvSpPr>
        <p:spPr>
          <a:xfrm>
            <a:off x="8697384" y="6578600"/>
            <a:ext cx="2844800" cy="2159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000">
                <a:solidFill>
                  <a:schemeClr val="bg1"/>
                </a:solidFill>
                <a:latin typeface="Arial" charset="0"/>
                <a:ea typeface="ＭＳ Ｐゴシック" charset="0"/>
                <a:cs typeface="Arial" charset="0"/>
              </a:defRPr>
            </a:lvl1pPr>
            <a:lvl2pPr marL="742950" indent="-285750" eaLnBrk="0" hangingPunct="0">
              <a:defRPr sz="1000">
                <a:solidFill>
                  <a:schemeClr val="bg1"/>
                </a:solidFill>
                <a:latin typeface="Arial" charset="0"/>
                <a:ea typeface="Arial" charset="0"/>
                <a:cs typeface="Arial" charset="0"/>
              </a:defRPr>
            </a:lvl2pPr>
            <a:lvl3pPr marL="1143000" indent="-228600" eaLnBrk="0" hangingPunct="0">
              <a:defRPr sz="1000">
                <a:solidFill>
                  <a:schemeClr val="bg1"/>
                </a:solidFill>
                <a:latin typeface="Arial" charset="0"/>
                <a:ea typeface="Arial" charset="0"/>
                <a:cs typeface="Arial" charset="0"/>
              </a:defRPr>
            </a:lvl3pPr>
            <a:lvl4pPr marL="1600200" indent="-228600" eaLnBrk="0" hangingPunct="0">
              <a:defRPr sz="1000">
                <a:solidFill>
                  <a:schemeClr val="bg1"/>
                </a:solidFill>
                <a:latin typeface="Arial" charset="0"/>
                <a:ea typeface="Arial" charset="0"/>
                <a:cs typeface="Arial" charset="0"/>
              </a:defRPr>
            </a:lvl4pPr>
            <a:lvl5pPr marL="2057400" indent="-228600" eaLnBrk="0" hangingPunct="0">
              <a:defRPr sz="1000">
                <a:solidFill>
                  <a:schemeClr val="bg1"/>
                </a:solidFill>
                <a:latin typeface="Arial" charset="0"/>
                <a:ea typeface="Arial" charset="0"/>
                <a:cs typeface="Arial" charset="0"/>
              </a:defRPr>
            </a:lvl5pPr>
            <a:lvl6pPr marL="2514600" indent="-228600" eaLnBrk="0" fontAlgn="b" hangingPunct="0">
              <a:spcBef>
                <a:spcPct val="0"/>
              </a:spcBef>
              <a:spcAft>
                <a:spcPct val="0"/>
              </a:spcAft>
              <a:defRPr sz="1000">
                <a:solidFill>
                  <a:schemeClr val="bg1"/>
                </a:solidFill>
                <a:latin typeface="Arial" charset="0"/>
                <a:ea typeface="Arial" charset="0"/>
                <a:cs typeface="Arial" charset="0"/>
              </a:defRPr>
            </a:lvl6pPr>
            <a:lvl7pPr marL="2971800" indent="-228600" eaLnBrk="0" fontAlgn="b" hangingPunct="0">
              <a:spcBef>
                <a:spcPct val="0"/>
              </a:spcBef>
              <a:spcAft>
                <a:spcPct val="0"/>
              </a:spcAft>
              <a:defRPr sz="1000">
                <a:solidFill>
                  <a:schemeClr val="bg1"/>
                </a:solidFill>
                <a:latin typeface="Arial" charset="0"/>
                <a:ea typeface="Arial" charset="0"/>
                <a:cs typeface="Arial" charset="0"/>
              </a:defRPr>
            </a:lvl7pPr>
            <a:lvl8pPr marL="3429000" indent="-228600" eaLnBrk="0" fontAlgn="b" hangingPunct="0">
              <a:spcBef>
                <a:spcPct val="0"/>
              </a:spcBef>
              <a:spcAft>
                <a:spcPct val="0"/>
              </a:spcAft>
              <a:defRPr sz="1000">
                <a:solidFill>
                  <a:schemeClr val="bg1"/>
                </a:solidFill>
                <a:latin typeface="Arial" charset="0"/>
                <a:ea typeface="Arial" charset="0"/>
                <a:cs typeface="Arial" charset="0"/>
              </a:defRPr>
            </a:lvl8pPr>
            <a:lvl9pPr marL="3886200" indent="-228600" eaLnBrk="0" fontAlgn="b" hangingPunct="0">
              <a:spcBef>
                <a:spcPct val="0"/>
              </a:spcBef>
              <a:spcAft>
                <a:spcPct val="0"/>
              </a:spcAft>
              <a:defRPr sz="1000">
                <a:solidFill>
                  <a:schemeClr val="bg1"/>
                </a:solidFill>
                <a:latin typeface="Arial" charset="0"/>
                <a:ea typeface="Arial" charset="0"/>
                <a:cs typeface="Arial" charset="0"/>
              </a:defRPr>
            </a:lvl9pPr>
          </a:lstStyle>
          <a:p>
            <a:pPr eaLnBrk="1" hangingPunct="1"/>
            <a:fld id="{C5114520-BFC2-3C45-8A72-E6B68FBD8EB3}" type="slidenum">
              <a:rPr lang="en-AU" sz="1100"/>
              <a:pPr eaLnBrk="1" hangingPunct="1"/>
              <a:t>25</a:t>
            </a:fld>
            <a:endParaRPr lang="en-AU" sz="1100"/>
          </a:p>
        </p:txBody>
      </p:sp>
      <p:sp>
        <p:nvSpPr>
          <p:cNvPr id="2" name="Title 1"/>
          <p:cNvSpPr>
            <a:spLocks noGrp="1"/>
          </p:cNvSpPr>
          <p:nvPr>
            <p:ph type="title"/>
          </p:nvPr>
        </p:nvSpPr>
        <p:spPr/>
        <p:txBody>
          <a:bodyPr/>
          <a:lstStyle/>
          <a:p>
            <a:r>
              <a:rPr lang="en-AU" dirty="0"/>
              <a:t>Questions?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0797A-5453-992E-5FF4-44B8A09821D5}"/>
              </a:ext>
            </a:extLst>
          </p:cNvPr>
          <p:cNvSpPr>
            <a:spLocks noGrp="1"/>
          </p:cNvSpPr>
          <p:nvPr>
            <p:ph type="title"/>
          </p:nvPr>
        </p:nvSpPr>
        <p:spPr/>
        <p:txBody>
          <a:bodyPr/>
          <a:lstStyle/>
          <a:p>
            <a:r>
              <a:rPr lang="en-AU" sz="2800" dirty="0"/>
              <a:t>Recap: </a:t>
            </a:r>
            <a:r>
              <a:rPr lang="en-US" sz="2800" dirty="0"/>
              <a:t>Data Exploration and Cleaning</a:t>
            </a:r>
            <a:br>
              <a:rPr lang="en-US" sz="2800" dirty="0"/>
            </a:br>
            <a:endParaRPr lang="en-AU" dirty="0"/>
          </a:p>
        </p:txBody>
      </p:sp>
      <p:sp>
        <p:nvSpPr>
          <p:cNvPr id="3" name="Footer Placeholder 2">
            <a:extLst>
              <a:ext uri="{FF2B5EF4-FFF2-40B4-BE49-F238E27FC236}">
                <a16:creationId xmlns:a16="http://schemas.microsoft.com/office/drawing/2014/main" id="{5F615BC5-5B18-737C-9328-5B74B25909DB}"/>
              </a:ext>
            </a:extLst>
          </p:cNvPr>
          <p:cNvSpPr>
            <a:spLocks noGrp="1"/>
          </p:cNvSpPr>
          <p:nvPr>
            <p:ph type="ftr" sz="quarter" idx="11"/>
          </p:nvPr>
        </p:nvSpPr>
        <p:spPr/>
        <p:txBody>
          <a:bodyPr/>
          <a:lstStyle/>
          <a:p>
            <a:pPr>
              <a:defRPr/>
            </a:pPr>
            <a:r>
              <a:rPr lang="en-AU"/>
              <a:t>Big Data and Analytics</a:t>
            </a:r>
            <a:endParaRPr lang="en-US" dirty="0"/>
          </a:p>
        </p:txBody>
      </p:sp>
      <p:sp>
        <p:nvSpPr>
          <p:cNvPr id="4" name="Slide Number Placeholder 3">
            <a:extLst>
              <a:ext uri="{FF2B5EF4-FFF2-40B4-BE49-F238E27FC236}">
                <a16:creationId xmlns:a16="http://schemas.microsoft.com/office/drawing/2014/main" id="{4741F13D-66DC-6EFE-3138-2DC6CFD5B936}"/>
              </a:ext>
            </a:extLst>
          </p:cNvPr>
          <p:cNvSpPr>
            <a:spLocks noGrp="1"/>
          </p:cNvSpPr>
          <p:nvPr>
            <p:ph type="sldNum" sz="quarter" idx="12"/>
          </p:nvPr>
        </p:nvSpPr>
        <p:spPr/>
        <p:txBody>
          <a:bodyPr/>
          <a:lstStyle/>
          <a:p>
            <a:fld id="{3956DA85-404E-9646-866F-75D030953504}" type="slidenum">
              <a:rPr lang="en-US" smtClean="0"/>
              <a:pPr/>
              <a:t>3</a:t>
            </a:fld>
            <a:endParaRPr lang="en-US"/>
          </a:p>
        </p:txBody>
      </p:sp>
      <p:sp>
        <p:nvSpPr>
          <p:cNvPr id="5" name="TextBox 4">
            <a:extLst>
              <a:ext uri="{FF2B5EF4-FFF2-40B4-BE49-F238E27FC236}">
                <a16:creationId xmlns:a16="http://schemas.microsoft.com/office/drawing/2014/main" id="{9D6A1373-494F-0613-573B-A128152FA25F}"/>
              </a:ext>
            </a:extLst>
          </p:cNvPr>
          <p:cNvSpPr txBox="1"/>
          <p:nvPr/>
        </p:nvSpPr>
        <p:spPr>
          <a:xfrm>
            <a:off x="3481918" y="1752600"/>
            <a:ext cx="4714752" cy="584775"/>
          </a:xfrm>
          <a:prstGeom prst="rect">
            <a:avLst/>
          </a:prstGeom>
          <a:noFill/>
        </p:spPr>
        <p:txBody>
          <a:bodyPr wrap="none" rtlCol="0">
            <a:spAutoFit/>
          </a:bodyPr>
          <a:lstStyle/>
          <a:p>
            <a:r>
              <a:rPr lang="en-AU" sz="3200" dirty="0">
                <a:solidFill>
                  <a:schemeClr val="tx1"/>
                </a:solidFill>
              </a:rPr>
              <a:t>Garbage in, Garbage out</a:t>
            </a:r>
          </a:p>
        </p:txBody>
      </p:sp>
      <p:pic>
        <p:nvPicPr>
          <p:cNvPr id="6" name="Picture 5">
            <a:extLst>
              <a:ext uri="{FF2B5EF4-FFF2-40B4-BE49-F238E27FC236}">
                <a16:creationId xmlns:a16="http://schemas.microsoft.com/office/drawing/2014/main" id="{9987D9C8-662F-B079-26E6-A1CA946DD4BD}"/>
              </a:ext>
            </a:extLst>
          </p:cNvPr>
          <p:cNvPicPr>
            <a:picLocks noChangeAspect="1"/>
          </p:cNvPicPr>
          <p:nvPr/>
        </p:nvPicPr>
        <p:blipFill>
          <a:blip r:embed="rId3"/>
          <a:stretch>
            <a:fillRect/>
          </a:stretch>
        </p:blipFill>
        <p:spPr>
          <a:xfrm>
            <a:off x="1953094" y="2667000"/>
            <a:ext cx="7772400" cy="2763520"/>
          </a:xfrm>
          <a:prstGeom prst="rect">
            <a:avLst/>
          </a:prstGeom>
        </p:spPr>
      </p:pic>
    </p:spTree>
    <p:extLst>
      <p:ext uri="{BB962C8B-B14F-4D97-AF65-F5344CB8AC3E}">
        <p14:creationId xmlns:p14="http://schemas.microsoft.com/office/powerpoint/2010/main" val="11236809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0797A-5453-992E-5FF4-44B8A09821D5}"/>
              </a:ext>
            </a:extLst>
          </p:cNvPr>
          <p:cNvSpPr>
            <a:spLocks noGrp="1"/>
          </p:cNvSpPr>
          <p:nvPr>
            <p:ph type="title"/>
          </p:nvPr>
        </p:nvSpPr>
        <p:spPr/>
        <p:txBody>
          <a:bodyPr/>
          <a:lstStyle/>
          <a:p>
            <a:r>
              <a:rPr lang="en-AU" sz="2800" dirty="0"/>
              <a:t>Recap: </a:t>
            </a:r>
            <a:r>
              <a:rPr lang="en-US" sz="2800" dirty="0"/>
              <a:t>Data Exploration and Cleaning</a:t>
            </a:r>
            <a:br>
              <a:rPr lang="en-US" sz="2800" dirty="0"/>
            </a:br>
            <a:endParaRPr lang="en-AU" dirty="0"/>
          </a:p>
        </p:txBody>
      </p:sp>
      <p:sp>
        <p:nvSpPr>
          <p:cNvPr id="3" name="Footer Placeholder 2">
            <a:extLst>
              <a:ext uri="{FF2B5EF4-FFF2-40B4-BE49-F238E27FC236}">
                <a16:creationId xmlns:a16="http://schemas.microsoft.com/office/drawing/2014/main" id="{5F615BC5-5B18-737C-9328-5B74B25909DB}"/>
              </a:ext>
            </a:extLst>
          </p:cNvPr>
          <p:cNvSpPr>
            <a:spLocks noGrp="1"/>
          </p:cNvSpPr>
          <p:nvPr>
            <p:ph type="ftr" sz="quarter" idx="11"/>
          </p:nvPr>
        </p:nvSpPr>
        <p:spPr/>
        <p:txBody>
          <a:bodyPr/>
          <a:lstStyle/>
          <a:p>
            <a:pPr>
              <a:defRPr/>
            </a:pPr>
            <a:r>
              <a:rPr lang="en-AU"/>
              <a:t>Big Data and Analytics</a:t>
            </a:r>
            <a:endParaRPr lang="en-US" dirty="0"/>
          </a:p>
        </p:txBody>
      </p:sp>
      <p:sp>
        <p:nvSpPr>
          <p:cNvPr id="4" name="Slide Number Placeholder 3">
            <a:extLst>
              <a:ext uri="{FF2B5EF4-FFF2-40B4-BE49-F238E27FC236}">
                <a16:creationId xmlns:a16="http://schemas.microsoft.com/office/drawing/2014/main" id="{4741F13D-66DC-6EFE-3138-2DC6CFD5B936}"/>
              </a:ext>
            </a:extLst>
          </p:cNvPr>
          <p:cNvSpPr>
            <a:spLocks noGrp="1"/>
          </p:cNvSpPr>
          <p:nvPr>
            <p:ph type="sldNum" sz="quarter" idx="12"/>
          </p:nvPr>
        </p:nvSpPr>
        <p:spPr/>
        <p:txBody>
          <a:bodyPr/>
          <a:lstStyle/>
          <a:p>
            <a:fld id="{3956DA85-404E-9646-866F-75D030953504}" type="slidenum">
              <a:rPr lang="en-US" smtClean="0"/>
              <a:pPr/>
              <a:t>4</a:t>
            </a:fld>
            <a:endParaRPr lang="en-US"/>
          </a:p>
        </p:txBody>
      </p:sp>
      <p:pic>
        <p:nvPicPr>
          <p:cNvPr id="8" name="Picture 7" descr="A person sitting on a couch looking at a computer&#10;&#10;Description automatically generated">
            <a:extLst>
              <a:ext uri="{FF2B5EF4-FFF2-40B4-BE49-F238E27FC236}">
                <a16:creationId xmlns:a16="http://schemas.microsoft.com/office/drawing/2014/main" id="{2BDDAA7B-683F-923F-A6D1-55360B0FB1BD}"/>
              </a:ext>
            </a:extLst>
          </p:cNvPr>
          <p:cNvPicPr>
            <a:picLocks noChangeAspect="1"/>
          </p:cNvPicPr>
          <p:nvPr/>
        </p:nvPicPr>
        <p:blipFill rotWithShape="1">
          <a:blip r:embed="rId3" cstate="email">
            <a:extLst>
              <a:ext uri="{28A0092B-C50C-407E-A947-70E740481C1C}">
                <a14:useLocalDpi xmlns:a14="http://schemas.microsoft.com/office/drawing/2010/main" val="0"/>
              </a:ext>
            </a:extLst>
          </a:blip>
          <a:srcRect t="19457" r="39706" b="73341"/>
          <a:stretch/>
        </p:blipFill>
        <p:spPr>
          <a:xfrm>
            <a:off x="0" y="950434"/>
            <a:ext cx="7474106" cy="464652"/>
          </a:xfrm>
          <a:prstGeom prst="rect">
            <a:avLst/>
          </a:prstGeom>
        </p:spPr>
      </p:pic>
      <p:sp>
        <p:nvSpPr>
          <p:cNvPr id="5" name="TextBox 4">
            <a:extLst>
              <a:ext uri="{FF2B5EF4-FFF2-40B4-BE49-F238E27FC236}">
                <a16:creationId xmlns:a16="http://schemas.microsoft.com/office/drawing/2014/main" id="{7D02B11F-E7C0-F45C-CD4B-7B71B741D90E}"/>
              </a:ext>
            </a:extLst>
          </p:cNvPr>
          <p:cNvSpPr txBox="1"/>
          <p:nvPr/>
        </p:nvSpPr>
        <p:spPr>
          <a:xfrm>
            <a:off x="775504" y="1585732"/>
            <a:ext cx="1794081" cy="1569660"/>
          </a:xfrm>
          <a:prstGeom prst="rect">
            <a:avLst/>
          </a:prstGeom>
          <a:noFill/>
        </p:spPr>
        <p:txBody>
          <a:bodyPr wrap="none" rtlCol="0">
            <a:spAutoFit/>
          </a:bodyPr>
          <a:lstStyle/>
          <a:p>
            <a:pPr marL="457200" indent="-457200">
              <a:buFont typeface="Arial" panose="020B0604020202020204" pitchFamily="34" charset="0"/>
              <a:buChar char="•"/>
            </a:pPr>
            <a:r>
              <a:rPr lang="en-AU" sz="2400" dirty="0">
                <a:solidFill>
                  <a:schemeClr val="tx1"/>
                </a:solidFill>
              </a:rPr>
              <a:t>Nominal</a:t>
            </a:r>
          </a:p>
          <a:p>
            <a:pPr marL="457200" indent="-457200">
              <a:buFont typeface="Arial" panose="020B0604020202020204" pitchFamily="34" charset="0"/>
              <a:buChar char="•"/>
            </a:pPr>
            <a:r>
              <a:rPr lang="en-AU" sz="2400" dirty="0">
                <a:solidFill>
                  <a:schemeClr val="tx1"/>
                </a:solidFill>
              </a:rPr>
              <a:t>Binary</a:t>
            </a:r>
          </a:p>
          <a:p>
            <a:pPr marL="457200" indent="-457200">
              <a:buFont typeface="Arial" panose="020B0604020202020204" pitchFamily="34" charset="0"/>
              <a:buChar char="•"/>
            </a:pPr>
            <a:r>
              <a:rPr lang="en-AU" sz="2400" dirty="0">
                <a:solidFill>
                  <a:schemeClr val="tx1"/>
                </a:solidFill>
              </a:rPr>
              <a:t>Ordinal</a:t>
            </a:r>
          </a:p>
          <a:p>
            <a:pPr marL="457200" indent="-457200">
              <a:buFont typeface="Arial" panose="020B0604020202020204" pitchFamily="34" charset="0"/>
              <a:buChar char="•"/>
            </a:pPr>
            <a:r>
              <a:rPr lang="en-AU" sz="2400" dirty="0">
                <a:solidFill>
                  <a:schemeClr val="tx1"/>
                </a:solidFill>
              </a:rPr>
              <a:t>Numeric</a:t>
            </a:r>
          </a:p>
        </p:txBody>
      </p:sp>
      <p:pic>
        <p:nvPicPr>
          <p:cNvPr id="9" name="Picture 8">
            <a:extLst>
              <a:ext uri="{FF2B5EF4-FFF2-40B4-BE49-F238E27FC236}">
                <a16:creationId xmlns:a16="http://schemas.microsoft.com/office/drawing/2014/main" id="{7DE4646E-E512-1481-3924-E53C141ED9CA}"/>
              </a:ext>
            </a:extLst>
          </p:cNvPr>
          <p:cNvPicPr>
            <a:picLocks noChangeAspect="1"/>
          </p:cNvPicPr>
          <p:nvPr/>
        </p:nvPicPr>
        <p:blipFill>
          <a:blip r:embed="rId4"/>
          <a:stretch>
            <a:fillRect/>
          </a:stretch>
        </p:blipFill>
        <p:spPr>
          <a:xfrm>
            <a:off x="3180447" y="1415086"/>
            <a:ext cx="8587318" cy="4830366"/>
          </a:xfrm>
          <a:prstGeom prst="rect">
            <a:avLst/>
          </a:prstGeom>
        </p:spPr>
      </p:pic>
    </p:spTree>
    <p:extLst>
      <p:ext uri="{BB962C8B-B14F-4D97-AF65-F5344CB8AC3E}">
        <p14:creationId xmlns:p14="http://schemas.microsoft.com/office/powerpoint/2010/main" val="294469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0797A-5453-992E-5FF4-44B8A09821D5}"/>
              </a:ext>
            </a:extLst>
          </p:cNvPr>
          <p:cNvSpPr>
            <a:spLocks noGrp="1"/>
          </p:cNvSpPr>
          <p:nvPr>
            <p:ph type="title"/>
          </p:nvPr>
        </p:nvSpPr>
        <p:spPr/>
        <p:txBody>
          <a:bodyPr/>
          <a:lstStyle/>
          <a:p>
            <a:r>
              <a:rPr lang="en-AU" sz="2800" dirty="0"/>
              <a:t>Recap: </a:t>
            </a:r>
            <a:r>
              <a:rPr lang="en-US" sz="2800" dirty="0"/>
              <a:t>Data Exploration and Cleaning</a:t>
            </a:r>
            <a:br>
              <a:rPr lang="en-US" sz="2800" dirty="0"/>
            </a:br>
            <a:endParaRPr lang="en-AU" dirty="0"/>
          </a:p>
        </p:txBody>
      </p:sp>
      <p:sp>
        <p:nvSpPr>
          <p:cNvPr id="3" name="Footer Placeholder 2">
            <a:extLst>
              <a:ext uri="{FF2B5EF4-FFF2-40B4-BE49-F238E27FC236}">
                <a16:creationId xmlns:a16="http://schemas.microsoft.com/office/drawing/2014/main" id="{5F615BC5-5B18-737C-9328-5B74B25909DB}"/>
              </a:ext>
            </a:extLst>
          </p:cNvPr>
          <p:cNvSpPr>
            <a:spLocks noGrp="1"/>
          </p:cNvSpPr>
          <p:nvPr>
            <p:ph type="ftr" sz="quarter" idx="11"/>
          </p:nvPr>
        </p:nvSpPr>
        <p:spPr/>
        <p:txBody>
          <a:bodyPr/>
          <a:lstStyle/>
          <a:p>
            <a:pPr>
              <a:defRPr/>
            </a:pPr>
            <a:r>
              <a:rPr lang="en-AU"/>
              <a:t>Big Data and Analytics</a:t>
            </a:r>
            <a:endParaRPr lang="en-US" dirty="0"/>
          </a:p>
        </p:txBody>
      </p:sp>
      <p:sp>
        <p:nvSpPr>
          <p:cNvPr id="4" name="Slide Number Placeholder 3">
            <a:extLst>
              <a:ext uri="{FF2B5EF4-FFF2-40B4-BE49-F238E27FC236}">
                <a16:creationId xmlns:a16="http://schemas.microsoft.com/office/drawing/2014/main" id="{4741F13D-66DC-6EFE-3138-2DC6CFD5B936}"/>
              </a:ext>
            </a:extLst>
          </p:cNvPr>
          <p:cNvSpPr>
            <a:spLocks noGrp="1"/>
          </p:cNvSpPr>
          <p:nvPr>
            <p:ph type="sldNum" sz="quarter" idx="12"/>
          </p:nvPr>
        </p:nvSpPr>
        <p:spPr/>
        <p:txBody>
          <a:bodyPr/>
          <a:lstStyle/>
          <a:p>
            <a:fld id="{3956DA85-404E-9646-866F-75D030953504}" type="slidenum">
              <a:rPr lang="en-US" smtClean="0"/>
              <a:pPr/>
              <a:t>5</a:t>
            </a:fld>
            <a:endParaRPr lang="en-US"/>
          </a:p>
        </p:txBody>
      </p:sp>
      <p:pic>
        <p:nvPicPr>
          <p:cNvPr id="6" name="Picture 5" descr="A person sitting on a couch looking at a computer&#10;&#10;Description automatically generated">
            <a:extLst>
              <a:ext uri="{FF2B5EF4-FFF2-40B4-BE49-F238E27FC236}">
                <a16:creationId xmlns:a16="http://schemas.microsoft.com/office/drawing/2014/main" id="{33D3E7CB-9CC2-6785-C777-19430F7AABB0}"/>
              </a:ext>
            </a:extLst>
          </p:cNvPr>
          <p:cNvPicPr>
            <a:picLocks noChangeAspect="1"/>
          </p:cNvPicPr>
          <p:nvPr/>
        </p:nvPicPr>
        <p:blipFill rotWithShape="1">
          <a:blip r:embed="rId3" cstate="email">
            <a:extLst>
              <a:ext uri="{28A0092B-C50C-407E-A947-70E740481C1C}">
                <a14:useLocalDpi xmlns:a14="http://schemas.microsoft.com/office/drawing/2010/main" val="0"/>
              </a:ext>
            </a:extLst>
          </a:blip>
          <a:srcRect l="-75" t="26455" r="34827" b="67893"/>
          <a:stretch/>
        </p:blipFill>
        <p:spPr>
          <a:xfrm>
            <a:off x="0" y="1066722"/>
            <a:ext cx="9575704" cy="431644"/>
          </a:xfrm>
          <a:prstGeom prst="rect">
            <a:avLst/>
          </a:prstGeom>
        </p:spPr>
      </p:pic>
      <p:sp>
        <p:nvSpPr>
          <p:cNvPr id="7" name="TextBox 6">
            <a:extLst>
              <a:ext uri="{FF2B5EF4-FFF2-40B4-BE49-F238E27FC236}">
                <a16:creationId xmlns:a16="http://schemas.microsoft.com/office/drawing/2014/main" id="{D0B45286-73F9-6773-D966-43D9915DC4CE}"/>
              </a:ext>
            </a:extLst>
          </p:cNvPr>
          <p:cNvSpPr txBox="1"/>
          <p:nvPr/>
        </p:nvSpPr>
        <p:spPr>
          <a:xfrm>
            <a:off x="508000" y="1788539"/>
            <a:ext cx="11277600" cy="3477875"/>
          </a:xfrm>
          <a:prstGeom prst="rect">
            <a:avLst/>
          </a:prstGeom>
          <a:noFill/>
        </p:spPr>
        <p:txBody>
          <a:bodyPr wrap="square" rtlCol="0">
            <a:spAutoFit/>
          </a:bodyPr>
          <a:lstStyle/>
          <a:p>
            <a:pPr algn="l"/>
            <a:r>
              <a:rPr lang="en-AU" sz="2000" b="1" i="0" dirty="0">
                <a:solidFill>
                  <a:schemeClr val="tx1"/>
                </a:solidFill>
                <a:effectLst/>
                <a:latin typeface="Söhne"/>
              </a:rPr>
              <a:t>Nominal attributes </a:t>
            </a:r>
            <a:r>
              <a:rPr lang="en-AU" sz="2000" b="0" i="0" dirty="0">
                <a:solidFill>
                  <a:schemeClr val="tx1"/>
                </a:solidFill>
                <a:effectLst/>
                <a:latin typeface="Söhne"/>
              </a:rPr>
              <a:t>have values that represent different categories or labels (e.g., colours, types of fruits).</a:t>
            </a:r>
          </a:p>
          <a:p>
            <a:pPr algn="l"/>
            <a:endParaRPr lang="en-AU" sz="2000" b="0" i="0" dirty="0">
              <a:solidFill>
                <a:schemeClr val="tx1"/>
              </a:solidFill>
              <a:effectLst/>
              <a:latin typeface="Söhne"/>
            </a:endParaRPr>
          </a:p>
          <a:p>
            <a:r>
              <a:rPr lang="en-AU" sz="2000" b="1" i="0" dirty="0">
                <a:solidFill>
                  <a:schemeClr val="tx1"/>
                </a:solidFill>
                <a:effectLst/>
                <a:latin typeface="Söhne"/>
              </a:rPr>
              <a:t>Binary attributes </a:t>
            </a:r>
            <a:r>
              <a:rPr lang="en-AU" sz="2000" b="0" i="0" dirty="0">
                <a:solidFill>
                  <a:schemeClr val="tx1"/>
                </a:solidFill>
                <a:effectLst/>
                <a:latin typeface="Söhne"/>
              </a:rPr>
              <a:t>typically have values like 0 and 1, True and False, or Yes and No.</a:t>
            </a:r>
          </a:p>
          <a:p>
            <a:endParaRPr lang="en-AU" sz="2000" b="0" i="0" dirty="0">
              <a:solidFill>
                <a:schemeClr val="tx1"/>
              </a:solidFill>
              <a:effectLst/>
              <a:latin typeface="Söhne"/>
            </a:endParaRPr>
          </a:p>
          <a:p>
            <a:pPr algn="l"/>
            <a:r>
              <a:rPr lang="en-AU" sz="2000" b="1" i="0" dirty="0">
                <a:solidFill>
                  <a:schemeClr val="tx1"/>
                </a:solidFill>
                <a:effectLst/>
                <a:latin typeface="Söhne"/>
              </a:rPr>
              <a:t>Ordinal attributes </a:t>
            </a:r>
            <a:r>
              <a:rPr lang="en-AU" sz="2000" b="0" i="0" dirty="0">
                <a:solidFill>
                  <a:schemeClr val="tx1"/>
                </a:solidFill>
                <a:effectLst/>
                <a:latin typeface="Söhne"/>
              </a:rPr>
              <a:t>have values that can be ranked or ordered (e.g., low, medium, high).</a:t>
            </a:r>
          </a:p>
          <a:p>
            <a:pPr algn="l"/>
            <a:endParaRPr lang="en-AU" sz="2000" b="0" i="0" dirty="0">
              <a:solidFill>
                <a:schemeClr val="tx1"/>
              </a:solidFill>
              <a:effectLst/>
              <a:latin typeface="Söhne"/>
            </a:endParaRPr>
          </a:p>
          <a:p>
            <a:pPr algn="l"/>
            <a:r>
              <a:rPr lang="en-AU" sz="2000" b="1" i="0" dirty="0">
                <a:solidFill>
                  <a:schemeClr val="tx1"/>
                </a:solidFill>
                <a:effectLst/>
                <a:latin typeface="Söhne"/>
              </a:rPr>
              <a:t>Interval attributes </a:t>
            </a:r>
            <a:r>
              <a:rPr lang="en-AU" sz="2000" b="0" i="0" dirty="0">
                <a:solidFill>
                  <a:schemeClr val="tx1"/>
                </a:solidFill>
                <a:effectLst/>
                <a:latin typeface="Söhne"/>
              </a:rPr>
              <a:t>have numeric values with consistent differences between them but no true zero (e.g., temperature in Celsius).</a:t>
            </a:r>
          </a:p>
          <a:p>
            <a:pPr algn="l"/>
            <a:endParaRPr lang="en-AU" sz="2000" b="0" i="0" dirty="0">
              <a:solidFill>
                <a:schemeClr val="tx1"/>
              </a:solidFill>
              <a:effectLst/>
              <a:latin typeface="Söhne"/>
            </a:endParaRPr>
          </a:p>
          <a:p>
            <a:pPr algn="l"/>
            <a:r>
              <a:rPr lang="en-AU" sz="2000" b="1" i="0" dirty="0">
                <a:solidFill>
                  <a:schemeClr val="tx1"/>
                </a:solidFill>
                <a:effectLst/>
                <a:latin typeface="Söhne"/>
              </a:rPr>
              <a:t>Ratio attributes</a:t>
            </a:r>
            <a:r>
              <a:rPr lang="en-AU" sz="2000" b="0" i="0" dirty="0">
                <a:solidFill>
                  <a:schemeClr val="tx1"/>
                </a:solidFill>
                <a:effectLst/>
                <a:latin typeface="Söhne"/>
              </a:rPr>
              <a:t> have numeric values with a consistent interval and a true zero point (e.g., height, weight).</a:t>
            </a:r>
          </a:p>
          <a:p>
            <a:endParaRPr lang="en-AU" sz="2000" dirty="0">
              <a:solidFill>
                <a:schemeClr val="tx1"/>
              </a:solidFill>
            </a:endParaRPr>
          </a:p>
        </p:txBody>
      </p:sp>
    </p:spTree>
    <p:extLst>
      <p:ext uri="{BB962C8B-B14F-4D97-AF65-F5344CB8AC3E}">
        <p14:creationId xmlns:p14="http://schemas.microsoft.com/office/powerpoint/2010/main" val="22587504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5DA2943A-4B78-983D-C34A-E23F3C0BDB53}"/>
              </a:ext>
            </a:extLst>
          </p:cNvPr>
          <p:cNvPicPr>
            <a:picLocks noChangeAspect="1"/>
          </p:cNvPicPr>
          <p:nvPr/>
        </p:nvPicPr>
        <p:blipFill>
          <a:blip r:embed="rId3"/>
          <a:stretch>
            <a:fillRect/>
          </a:stretch>
        </p:blipFill>
        <p:spPr>
          <a:xfrm>
            <a:off x="8832776" y="1078214"/>
            <a:ext cx="3164403" cy="2579606"/>
          </a:xfrm>
          <a:prstGeom prst="rect">
            <a:avLst/>
          </a:prstGeom>
        </p:spPr>
      </p:pic>
      <p:sp>
        <p:nvSpPr>
          <p:cNvPr id="2" name="Title 1">
            <a:extLst>
              <a:ext uri="{FF2B5EF4-FFF2-40B4-BE49-F238E27FC236}">
                <a16:creationId xmlns:a16="http://schemas.microsoft.com/office/drawing/2014/main" id="{4150797A-5453-992E-5FF4-44B8A09821D5}"/>
              </a:ext>
            </a:extLst>
          </p:cNvPr>
          <p:cNvSpPr>
            <a:spLocks noGrp="1"/>
          </p:cNvSpPr>
          <p:nvPr>
            <p:ph type="title"/>
          </p:nvPr>
        </p:nvSpPr>
        <p:spPr/>
        <p:txBody>
          <a:bodyPr/>
          <a:lstStyle/>
          <a:p>
            <a:r>
              <a:rPr lang="en-AU" sz="2800" dirty="0"/>
              <a:t>Recap: </a:t>
            </a:r>
            <a:r>
              <a:rPr lang="en-US" sz="2800" dirty="0"/>
              <a:t>Data Exploration and Cleaning</a:t>
            </a:r>
            <a:br>
              <a:rPr lang="en-US" sz="2800" dirty="0"/>
            </a:br>
            <a:endParaRPr lang="en-AU" dirty="0"/>
          </a:p>
        </p:txBody>
      </p:sp>
      <p:sp>
        <p:nvSpPr>
          <p:cNvPr id="3" name="Footer Placeholder 2">
            <a:extLst>
              <a:ext uri="{FF2B5EF4-FFF2-40B4-BE49-F238E27FC236}">
                <a16:creationId xmlns:a16="http://schemas.microsoft.com/office/drawing/2014/main" id="{5F615BC5-5B18-737C-9328-5B74B25909DB}"/>
              </a:ext>
            </a:extLst>
          </p:cNvPr>
          <p:cNvSpPr>
            <a:spLocks noGrp="1"/>
          </p:cNvSpPr>
          <p:nvPr>
            <p:ph type="ftr" sz="quarter" idx="11"/>
          </p:nvPr>
        </p:nvSpPr>
        <p:spPr/>
        <p:txBody>
          <a:bodyPr/>
          <a:lstStyle/>
          <a:p>
            <a:pPr>
              <a:defRPr/>
            </a:pPr>
            <a:r>
              <a:rPr lang="en-AU"/>
              <a:t>Big Data and Analytics</a:t>
            </a:r>
            <a:endParaRPr lang="en-US" dirty="0"/>
          </a:p>
        </p:txBody>
      </p:sp>
      <p:sp>
        <p:nvSpPr>
          <p:cNvPr id="4" name="Slide Number Placeholder 3">
            <a:extLst>
              <a:ext uri="{FF2B5EF4-FFF2-40B4-BE49-F238E27FC236}">
                <a16:creationId xmlns:a16="http://schemas.microsoft.com/office/drawing/2014/main" id="{4741F13D-66DC-6EFE-3138-2DC6CFD5B936}"/>
              </a:ext>
            </a:extLst>
          </p:cNvPr>
          <p:cNvSpPr>
            <a:spLocks noGrp="1"/>
          </p:cNvSpPr>
          <p:nvPr>
            <p:ph type="sldNum" sz="quarter" idx="12"/>
          </p:nvPr>
        </p:nvSpPr>
        <p:spPr/>
        <p:txBody>
          <a:bodyPr/>
          <a:lstStyle/>
          <a:p>
            <a:fld id="{3956DA85-404E-9646-866F-75D030953504}" type="slidenum">
              <a:rPr lang="en-US" smtClean="0"/>
              <a:pPr/>
              <a:t>6</a:t>
            </a:fld>
            <a:endParaRPr lang="en-US"/>
          </a:p>
        </p:txBody>
      </p:sp>
      <p:pic>
        <p:nvPicPr>
          <p:cNvPr id="6" name="Picture 5" descr="A person sitting on a couch looking at a computer&#10;&#10;Description automatically generated">
            <a:extLst>
              <a:ext uri="{FF2B5EF4-FFF2-40B4-BE49-F238E27FC236}">
                <a16:creationId xmlns:a16="http://schemas.microsoft.com/office/drawing/2014/main" id="{33D3E7CB-9CC2-6785-C777-19430F7AABB0}"/>
              </a:ext>
            </a:extLst>
          </p:cNvPr>
          <p:cNvPicPr>
            <a:picLocks noChangeAspect="1"/>
          </p:cNvPicPr>
          <p:nvPr/>
        </p:nvPicPr>
        <p:blipFill rotWithShape="1">
          <a:blip r:embed="rId4" cstate="email">
            <a:extLst>
              <a:ext uri="{28A0092B-C50C-407E-A947-70E740481C1C}">
                <a14:useLocalDpi xmlns:a14="http://schemas.microsoft.com/office/drawing/2010/main" val="0"/>
              </a:ext>
            </a:extLst>
          </a:blip>
          <a:srcRect l="-3" t="44619" r="40047" b="50728"/>
          <a:stretch/>
        </p:blipFill>
        <p:spPr>
          <a:xfrm>
            <a:off x="0" y="1143000"/>
            <a:ext cx="8798997" cy="355366"/>
          </a:xfrm>
          <a:prstGeom prst="rect">
            <a:avLst/>
          </a:prstGeom>
        </p:spPr>
      </p:pic>
      <p:pic>
        <p:nvPicPr>
          <p:cNvPr id="5" name="Picture 4">
            <a:extLst>
              <a:ext uri="{FF2B5EF4-FFF2-40B4-BE49-F238E27FC236}">
                <a16:creationId xmlns:a16="http://schemas.microsoft.com/office/drawing/2014/main" id="{10007B4C-D46A-30B7-7FD5-39CAEA35900C}"/>
              </a:ext>
            </a:extLst>
          </p:cNvPr>
          <p:cNvPicPr>
            <a:picLocks noChangeAspect="1"/>
          </p:cNvPicPr>
          <p:nvPr/>
        </p:nvPicPr>
        <p:blipFill>
          <a:blip r:embed="rId5"/>
          <a:stretch>
            <a:fillRect/>
          </a:stretch>
        </p:blipFill>
        <p:spPr>
          <a:xfrm>
            <a:off x="5543157" y="3743758"/>
            <a:ext cx="6096788" cy="2774950"/>
          </a:xfrm>
          <a:prstGeom prst="rect">
            <a:avLst/>
          </a:prstGeom>
        </p:spPr>
      </p:pic>
      <p:pic>
        <p:nvPicPr>
          <p:cNvPr id="10" name="Picture 9">
            <a:extLst>
              <a:ext uri="{FF2B5EF4-FFF2-40B4-BE49-F238E27FC236}">
                <a16:creationId xmlns:a16="http://schemas.microsoft.com/office/drawing/2014/main" id="{5C50AA1E-C8A7-5E67-A1F0-5C03C37DBBA2}"/>
              </a:ext>
            </a:extLst>
          </p:cNvPr>
          <p:cNvPicPr>
            <a:picLocks noChangeAspect="1"/>
          </p:cNvPicPr>
          <p:nvPr/>
        </p:nvPicPr>
        <p:blipFill>
          <a:blip r:embed="rId6"/>
          <a:stretch>
            <a:fillRect/>
          </a:stretch>
        </p:blipFill>
        <p:spPr>
          <a:xfrm>
            <a:off x="1752600" y="4160670"/>
            <a:ext cx="2709755" cy="2369822"/>
          </a:xfrm>
          <a:prstGeom prst="rect">
            <a:avLst/>
          </a:prstGeom>
        </p:spPr>
      </p:pic>
      <p:pic>
        <p:nvPicPr>
          <p:cNvPr id="8" name="Picture 7">
            <a:extLst>
              <a:ext uri="{FF2B5EF4-FFF2-40B4-BE49-F238E27FC236}">
                <a16:creationId xmlns:a16="http://schemas.microsoft.com/office/drawing/2014/main" id="{0D24DD82-6706-94D1-C67F-74ED067538D7}"/>
              </a:ext>
            </a:extLst>
          </p:cNvPr>
          <p:cNvPicPr>
            <a:picLocks noChangeAspect="1"/>
          </p:cNvPicPr>
          <p:nvPr/>
        </p:nvPicPr>
        <p:blipFill>
          <a:blip r:embed="rId7"/>
          <a:stretch>
            <a:fillRect/>
          </a:stretch>
        </p:blipFill>
        <p:spPr>
          <a:xfrm>
            <a:off x="304800" y="1765300"/>
            <a:ext cx="8629993" cy="2152650"/>
          </a:xfrm>
          <a:prstGeom prst="rect">
            <a:avLst/>
          </a:prstGeom>
        </p:spPr>
      </p:pic>
    </p:spTree>
    <p:extLst>
      <p:ext uri="{BB962C8B-B14F-4D97-AF65-F5344CB8AC3E}">
        <p14:creationId xmlns:p14="http://schemas.microsoft.com/office/powerpoint/2010/main" val="12931132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0797A-5453-992E-5FF4-44B8A09821D5}"/>
              </a:ext>
            </a:extLst>
          </p:cNvPr>
          <p:cNvSpPr>
            <a:spLocks noGrp="1"/>
          </p:cNvSpPr>
          <p:nvPr>
            <p:ph type="title"/>
          </p:nvPr>
        </p:nvSpPr>
        <p:spPr/>
        <p:txBody>
          <a:bodyPr/>
          <a:lstStyle/>
          <a:p>
            <a:r>
              <a:rPr lang="en-AU" sz="2800" dirty="0"/>
              <a:t>Recap: </a:t>
            </a:r>
            <a:r>
              <a:rPr lang="en-US" sz="2800" dirty="0"/>
              <a:t>Data Exploration and Cleaning</a:t>
            </a:r>
            <a:br>
              <a:rPr lang="en-US" sz="2800" dirty="0"/>
            </a:br>
            <a:endParaRPr lang="en-AU" dirty="0"/>
          </a:p>
        </p:txBody>
      </p:sp>
      <p:sp>
        <p:nvSpPr>
          <p:cNvPr id="3" name="Footer Placeholder 2">
            <a:extLst>
              <a:ext uri="{FF2B5EF4-FFF2-40B4-BE49-F238E27FC236}">
                <a16:creationId xmlns:a16="http://schemas.microsoft.com/office/drawing/2014/main" id="{5F615BC5-5B18-737C-9328-5B74B25909DB}"/>
              </a:ext>
            </a:extLst>
          </p:cNvPr>
          <p:cNvSpPr>
            <a:spLocks noGrp="1"/>
          </p:cNvSpPr>
          <p:nvPr>
            <p:ph type="ftr" sz="quarter" idx="11"/>
          </p:nvPr>
        </p:nvSpPr>
        <p:spPr/>
        <p:txBody>
          <a:bodyPr/>
          <a:lstStyle/>
          <a:p>
            <a:pPr>
              <a:defRPr/>
            </a:pPr>
            <a:r>
              <a:rPr lang="en-AU"/>
              <a:t>Big Data and Analytics</a:t>
            </a:r>
            <a:endParaRPr lang="en-US" dirty="0"/>
          </a:p>
        </p:txBody>
      </p:sp>
      <p:sp>
        <p:nvSpPr>
          <p:cNvPr id="4" name="Slide Number Placeholder 3">
            <a:extLst>
              <a:ext uri="{FF2B5EF4-FFF2-40B4-BE49-F238E27FC236}">
                <a16:creationId xmlns:a16="http://schemas.microsoft.com/office/drawing/2014/main" id="{4741F13D-66DC-6EFE-3138-2DC6CFD5B936}"/>
              </a:ext>
            </a:extLst>
          </p:cNvPr>
          <p:cNvSpPr>
            <a:spLocks noGrp="1"/>
          </p:cNvSpPr>
          <p:nvPr>
            <p:ph type="sldNum" sz="quarter" idx="12"/>
          </p:nvPr>
        </p:nvSpPr>
        <p:spPr/>
        <p:txBody>
          <a:bodyPr/>
          <a:lstStyle/>
          <a:p>
            <a:fld id="{3956DA85-404E-9646-866F-75D030953504}" type="slidenum">
              <a:rPr lang="en-US" smtClean="0"/>
              <a:pPr/>
              <a:t>7</a:t>
            </a:fld>
            <a:endParaRPr lang="en-US"/>
          </a:p>
        </p:txBody>
      </p:sp>
      <p:pic>
        <p:nvPicPr>
          <p:cNvPr id="6" name="Picture 5" descr="A person sitting on a couch looking at a computer&#10;&#10;Description automatically generated">
            <a:extLst>
              <a:ext uri="{FF2B5EF4-FFF2-40B4-BE49-F238E27FC236}">
                <a16:creationId xmlns:a16="http://schemas.microsoft.com/office/drawing/2014/main" id="{33D3E7CB-9CC2-6785-C777-19430F7AABB0}"/>
              </a:ext>
            </a:extLst>
          </p:cNvPr>
          <p:cNvPicPr>
            <a:picLocks noChangeAspect="1"/>
          </p:cNvPicPr>
          <p:nvPr/>
        </p:nvPicPr>
        <p:blipFill rotWithShape="1">
          <a:blip r:embed="rId3" cstate="email">
            <a:extLst>
              <a:ext uri="{28A0092B-C50C-407E-A947-70E740481C1C}">
                <a14:useLocalDpi xmlns:a14="http://schemas.microsoft.com/office/drawing/2010/main" val="0"/>
              </a:ext>
            </a:extLst>
          </a:blip>
          <a:srcRect t="50848" r="40044" b="44499"/>
          <a:stretch/>
        </p:blipFill>
        <p:spPr>
          <a:xfrm>
            <a:off x="0" y="1143000"/>
            <a:ext cx="8798997" cy="355366"/>
          </a:xfrm>
          <a:prstGeom prst="rect">
            <a:avLst/>
          </a:prstGeom>
        </p:spPr>
      </p:pic>
      <p:sp>
        <p:nvSpPr>
          <p:cNvPr id="7" name="TextBox 6">
            <a:extLst>
              <a:ext uri="{FF2B5EF4-FFF2-40B4-BE49-F238E27FC236}">
                <a16:creationId xmlns:a16="http://schemas.microsoft.com/office/drawing/2014/main" id="{928B5E11-A7B8-FF3B-9EA5-3E7C4E0BFBB5}"/>
              </a:ext>
            </a:extLst>
          </p:cNvPr>
          <p:cNvSpPr txBox="1"/>
          <p:nvPr/>
        </p:nvSpPr>
        <p:spPr>
          <a:xfrm>
            <a:off x="609600" y="1709500"/>
            <a:ext cx="4057454" cy="2246769"/>
          </a:xfrm>
          <a:prstGeom prst="rect">
            <a:avLst/>
          </a:prstGeom>
          <a:noFill/>
        </p:spPr>
        <p:txBody>
          <a:bodyPr wrap="square" rtlCol="0">
            <a:spAutoFit/>
          </a:bodyPr>
          <a:lstStyle/>
          <a:p>
            <a:pPr marL="342900" indent="-342900">
              <a:buFont typeface="Arial" panose="020B0604020202020204" pitchFamily="34" charset="0"/>
              <a:buChar char="•"/>
            </a:pPr>
            <a:r>
              <a:rPr lang="en-AU" sz="2000" dirty="0">
                <a:solidFill>
                  <a:srgbClr val="374151"/>
                </a:solidFill>
                <a:latin typeface="Söhne"/>
              </a:rPr>
              <a:t>O</a:t>
            </a:r>
            <a:r>
              <a:rPr lang="en-AU" sz="2000" b="0" i="0" dirty="0">
                <a:solidFill>
                  <a:srgbClr val="374151"/>
                </a:solidFill>
                <a:effectLst/>
                <a:latin typeface="Söhne"/>
              </a:rPr>
              <a:t>utliers or anomalies can often be identified using visual tools like box plots, where points outside the "whiskers" might be considered outliers. </a:t>
            </a:r>
          </a:p>
          <a:p>
            <a:pPr marL="342900" indent="-342900">
              <a:buFont typeface="Arial" panose="020B0604020202020204" pitchFamily="34" charset="0"/>
              <a:buChar char="•"/>
            </a:pPr>
            <a:r>
              <a:rPr lang="en-AU" sz="2000" dirty="0">
                <a:solidFill>
                  <a:srgbClr val="374151"/>
                </a:solidFill>
                <a:latin typeface="Söhne"/>
              </a:rPr>
              <a:t>S</a:t>
            </a:r>
            <a:r>
              <a:rPr lang="en-AU" sz="2000" b="0" i="0" dirty="0">
                <a:solidFill>
                  <a:srgbClr val="374151"/>
                </a:solidFill>
                <a:effectLst/>
                <a:latin typeface="Söhne"/>
              </a:rPr>
              <a:t>tatistical methods like z-scores can be used to detect outliers.</a:t>
            </a:r>
            <a:endParaRPr lang="en-AU" sz="2000" dirty="0"/>
          </a:p>
        </p:txBody>
      </p:sp>
      <p:pic>
        <p:nvPicPr>
          <p:cNvPr id="11" name="Picture 10">
            <a:extLst>
              <a:ext uri="{FF2B5EF4-FFF2-40B4-BE49-F238E27FC236}">
                <a16:creationId xmlns:a16="http://schemas.microsoft.com/office/drawing/2014/main" id="{57EA2626-7EE3-A208-2FE0-C490E90CAF20}"/>
              </a:ext>
            </a:extLst>
          </p:cNvPr>
          <p:cNvPicPr>
            <a:picLocks noChangeAspect="1"/>
          </p:cNvPicPr>
          <p:nvPr/>
        </p:nvPicPr>
        <p:blipFill>
          <a:blip r:embed="rId4"/>
          <a:stretch>
            <a:fillRect/>
          </a:stretch>
        </p:blipFill>
        <p:spPr>
          <a:xfrm>
            <a:off x="5924551" y="1938498"/>
            <a:ext cx="5334000" cy="3627120"/>
          </a:xfrm>
          <a:prstGeom prst="rect">
            <a:avLst/>
          </a:prstGeom>
        </p:spPr>
      </p:pic>
    </p:spTree>
    <p:extLst>
      <p:ext uri="{BB962C8B-B14F-4D97-AF65-F5344CB8AC3E}">
        <p14:creationId xmlns:p14="http://schemas.microsoft.com/office/powerpoint/2010/main" val="1596637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2833E-812D-62D1-E74D-E2DE6C5E6AF7}"/>
              </a:ext>
            </a:extLst>
          </p:cNvPr>
          <p:cNvSpPr>
            <a:spLocks noGrp="1"/>
          </p:cNvSpPr>
          <p:nvPr>
            <p:ph type="title"/>
          </p:nvPr>
        </p:nvSpPr>
        <p:spPr/>
        <p:txBody>
          <a:bodyPr/>
          <a:lstStyle/>
          <a:p>
            <a:r>
              <a:rPr lang="en-AU" sz="2400" dirty="0"/>
              <a:t>Recap: </a:t>
            </a:r>
            <a:r>
              <a:rPr lang="en-US" sz="2400" dirty="0"/>
              <a:t>Data Exploration and Cleaning</a:t>
            </a:r>
            <a:br>
              <a:rPr lang="en-US" sz="2400" dirty="0"/>
            </a:br>
            <a:endParaRPr lang="en-AU" dirty="0"/>
          </a:p>
        </p:txBody>
      </p:sp>
      <p:sp>
        <p:nvSpPr>
          <p:cNvPr id="3" name="Footer Placeholder 2">
            <a:extLst>
              <a:ext uri="{FF2B5EF4-FFF2-40B4-BE49-F238E27FC236}">
                <a16:creationId xmlns:a16="http://schemas.microsoft.com/office/drawing/2014/main" id="{FF6235D8-CE49-837B-BCF8-FF74ECB3005B}"/>
              </a:ext>
            </a:extLst>
          </p:cNvPr>
          <p:cNvSpPr>
            <a:spLocks noGrp="1"/>
          </p:cNvSpPr>
          <p:nvPr>
            <p:ph type="ftr" sz="quarter" idx="11"/>
          </p:nvPr>
        </p:nvSpPr>
        <p:spPr/>
        <p:txBody>
          <a:bodyPr/>
          <a:lstStyle/>
          <a:p>
            <a:pPr>
              <a:defRPr/>
            </a:pPr>
            <a:r>
              <a:rPr lang="en-AU"/>
              <a:t>Big Data and Analytics</a:t>
            </a:r>
            <a:endParaRPr lang="en-US" dirty="0"/>
          </a:p>
        </p:txBody>
      </p:sp>
      <p:sp>
        <p:nvSpPr>
          <p:cNvPr id="4" name="Slide Number Placeholder 3">
            <a:extLst>
              <a:ext uri="{FF2B5EF4-FFF2-40B4-BE49-F238E27FC236}">
                <a16:creationId xmlns:a16="http://schemas.microsoft.com/office/drawing/2014/main" id="{043776DB-0BC4-4325-ECCD-0CA91E889DFF}"/>
              </a:ext>
            </a:extLst>
          </p:cNvPr>
          <p:cNvSpPr>
            <a:spLocks noGrp="1"/>
          </p:cNvSpPr>
          <p:nvPr>
            <p:ph type="sldNum" sz="quarter" idx="12"/>
          </p:nvPr>
        </p:nvSpPr>
        <p:spPr/>
        <p:txBody>
          <a:bodyPr/>
          <a:lstStyle/>
          <a:p>
            <a:fld id="{3956DA85-404E-9646-866F-75D030953504}" type="slidenum">
              <a:rPr lang="en-US" smtClean="0"/>
              <a:pPr/>
              <a:t>8</a:t>
            </a:fld>
            <a:endParaRPr lang="en-US"/>
          </a:p>
        </p:txBody>
      </p:sp>
      <p:sp>
        <p:nvSpPr>
          <p:cNvPr id="7" name="TextBox 6">
            <a:extLst>
              <a:ext uri="{FF2B5EF4-FFF2-40B4-BE49-F238E27FC236}">
                <a16:creationId xmlns:a16="http://schemas.microsoft.com/office/drawing/2014/main" id="{243D03D5-7EA1-67F5-C656-35F85B799D62}"/>
              </a:ext>
            </a:extLst>
          </p:cNvPr>
          <p:cNvSpPr txBox="1"/>
          <p:nvPr/>
        </p:nvSpPr>
        <p:spPr>
          <a:xfrm>
            <a:off x="4724400" y="817977"/>
            <a:ext cx="8892095" cy="338554"/>
          </a:xfrm>
          <a:prstGeom prst="rect">
            <a:avLst/>
          </a:prstGeom>
          <a:noFill/>
        </p:spPr>
        <p:txBody>
          <a:bodyPr wrap="square" rtlCol="0">
            <a:spAutoFit/>
          </a:bodyPr>
          <a:lstStyle/>
          <a:p>
            <a:r>
              <a:rPr lang="en-AU" sz="1600" b="1" i="0" dirty="0">
                <a:solidFill>
                  <a:schemeClr val="tx1"/>
                </a:solidFill>
                <a:effectLst/>
                <a:latin typeface="Söhne"/>
              </a:rPr>
              <a:t>Dealing with Noisy Data and Outliers</a:t>
            </a:r>
          </a:p>
        </p:txBody>
      </p:sp>
      <p:pic>
        <p:nvPicPr>
          <p:cNvPr id="6" name="Picture 5">
            <a:extLst>
              <a:ext uri="{FF2B5EF4-FFF2-40B4-BE49-F238E27FC236}">
                <a16:creationId xmlns:a16="http://schemas.microsoft.com/office/drawing/2014/main" id="{35764401-FD46-9E4D-2FEE-463716D72A26}"/>
              </a:ext>
            </a:extLst>
          </p:cNvPr>
          <p:cNvPicPr>
            <a:picLocks noChangeAspect="1"/>
          </p:cNvPicPr>
          <p:nvPr/>
        </p:nvPicPr>
        <p:blipFill>
          <a:blip r:embed="rId3"/>
          <a:stretch>
            <a:fillRect/>
          </a:stretch>
        </p:blipFill>
        <p:spPr>
          <a:xfrm>
            <a:off x="1371600" y="1816100"/>
            <a:ext cx="9230032" cy="3810000"/>
          </a:xfrm>
          <a:prstGeom prst="rect">
            <a:avLst/>
          </a:prstGeom>
        </p:spPr>
      </p:pic>
    </p:spTree>
    <p:extLst>
      <p:ext uri="{BB962C8B-B14F-4D97-AF65-F5344CB8AC3E}">
        <p14:creationId xmlns:p14="http://schemas.microsoft.com/office/powerpoint/2010/main" val="19347468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2833E-812D-62D1-E74D-E2DE6C5E6AF7}"/>
              </a:ext>
            </a:extLst>
          </p:cNvPr>
          <p:cNvSpPr>
            <a:spLocks noGrp="1"/>
          </p:cNvSpPr>
          <p:nvPr>
            <p:ph type="title"/>
          </p:nvPr>
        </p:nvSpPr>
        <p:spPr/>
        <p:txBody>
          <a:bodyPr/>
          <a:lstStyle/>
          <a:p>
            <a:r>
              <a:rPr lang="en-AU" sz="2400" dirty="0"/>
              <a:t>Recap: </a:t>
            </a:r>
            <a:r>
              <a:rPr lang="en-US" sz="2400" dirty="0"/>
              <a:t>Data Exploration and Cleaning</a:t>
            </a:r>
            <a:br>
              <a:rPr lang="en-US" sz="2400" dirty="0"/>
            </a:br>
            <a:endParaRPr lang="en-AU" dirty="0"/>
          </a:p>
        </p:txBody>
      </p:sp>
      <p:sp>
        <p:nvSpPr>
          <p:cNvPr id="3" name="Footer Placeholder 2">
            <a:extLst>
              <a:ext uri="{FF2B5EF4-FFF2-40B4-BE49-F238E27FC236}">
                <a16:creationId xmlns:a16="http://schemas.microsoft.com/office/drawing/2014/main" id="{FF6235D8-CE49-837B-BCF8-FF74ECB3005B}"/>
              </a:ext>
            </a:extLst>
          </p:cNvPr>
          <p:cNvSpPr>
            <a:spLocks noGrp="1"/>
          </p:cNvSpPr>
          <p:nvPr>
            <p:ph type="ftr" sz="quarter" idx="11"/>
          </p:nvPr>
        </p:nvSpPr>
        <p:spPr/>
        <p:txBody>
          <a:bodyPr/>
          <a:lstStyle/>
          <a:p>
            <a:pPr>
              <a:defRPr/>
            </a:pPr>
            <a:r>
              <a:rPr lang="en-AU"/>
              <a:t>Big Data and Analytics</a:t>
            </a:r>
            <a:endParaRPr lang="en-US" dirty="0"/>
          </a:p>
        </p:txBody>
      </p:sp>
      <p:sp>
        <p:nvSpPr>
          <p:cNvPr id="4" name="Slide Number Placeholder 3">
            <a:extLst>
              <a:ext uri="{FF2B5EF4-FFF2-40B4-BE49-F238E27FC236}">
                <a16:creationId xmlns:a16="http://schemas.microsoft.com/office/drawing/2014/main" id="{043776DB-0BC4-4325-ECCD-0CA91E889DFF}"/>
              </a:ext>
            </a:extLst>
          </p:cNvPr>
          <p:cNvSpPr>
            <a:spLocks noGrp="1"/>
          </p:cNvSpPr>
          <p:nvPr>
            <p:ph type="sldNum" sz="quarter" idx="12"/>
          </p:nvPr>
        </p:nvSpPr>
        <p:spPr/>
        <p:txBody>
          <a:bodyPr/>
          <a:lstStyle/>
          <a:p>
            <a:fld id="{3956DA85-404E-9646-866F-75D030953504}" type="slidenum">
              <a:rPr lang="en-US" smtClean="0"/>
              <a:pPr/>
              <a:t>9</a:t>
            </a:fld>
            <a:endParaRPr lang="en-US"/>
          </a:p>
        </p:txBody>
      </p:sp>
      <p:sp>
        <p:nvSpPr>
          <p:cNvPr id="7" name="TextBox 6">
            <a:extLst>
              <a:ext uri="{FF2B5EF4-FFF2-40B4-BE49-F238E27FC236}">
                <a16:creationId xmlns:a16="http://schemas.microsoft.com/office/drawing/2014/main" id="{243D03D5-7EA1-67F5-C656-35F85B799D62}"/>
              </a:ext>
            </a:extLst>
          </p:cNvPr>
          <p:cNvSpPr txBox="1"/>
          <p:nvPr/>
        </p:nvSpPr>
        <p:spPr>
          <a:xfrm>
            <a:off x="505905" y="1185522"/>
            <a:ext cx="11178095" cy="338554"/>
          </a:xfrm>
          <a:prstGeom prst="rect">
            <a:avLst/>
          </a:prstGeom>
          <a:noFill/>
        </p:spPr>
        <p:txBody>
          <a:bodyPr wrap="square" rtlCol="0">
            <a:spAutoFit/>
          </a:bodyPr>
          <a:lstStyle/>
          <a:p>
            <a:r>
              <a:rPr lang="en-AU" sz="1600" b="1" i="0" dirty="0">
                <a:solidFill>
                  <a:schemeClr val="tx1"/>
                </a:solidFill>
                <a:effectLst/>
                <a:latin typeface="Söhne"/>
              </a:rPr>
              <a:t>Dealing with Missing Values</a:t>
            </a:r>
          </a:p>
        </p:txBody>
      </p:sp>
      <p:sp>
        <p:nvSpPr>
          <p:cNvPr id="5" name="TextBox 4">
            <a:extLst>
              <a:ext uri="{FF2B5EF4-FFF2-40B4-BE49-F238E27FC236}">
                <a16:creationId xmlns:a16="http://schemas.microsoft.com/office/drawing/2014/main" id="{DB3E4920-6E96-3F4C-D62D-F6D91FF03700}"/>
              </a:ext>
            </a:extLst>
          </p:cNvPr>
          <p:cNvSpPr txBox="1"/>
          <p:nvPr/>
        </p:nvSpPr>
        <p:spPr>
          <a:xfrm>
            <a:off x="505905" y="1836682"/>
            <a:ext cx="8892095" cy="338554"/>
          </a:xfrm>
          <a:prstGeom prst="rect">
            <a:avLst/>
          </a:prstGeom>
          <a:noFill/>
        </p:spPr>
        <p:txBody>
          <a:bodyPr wrap="square" rtlCol="0">
            <a:spAutoFit/>
          </a:bodyPr>
          <a:lstStyle/>
          <a:p>
            <a:r>
              <a:rPr lang="en-AU" sz="1600" b="1" i="0" dirty="0">
                <a:solidFill>
                  <a:schemeClr val="tx1"/>
                </a:solidFill>
                <a:effectLst/>
                <a:latin typeface="Söhne"/>
              </a:rPr>
              <a:t>Dealing with Noisy Data</a:t>
            </a:r>
          </a:p>
        </p:txBody>
      </p:sp>
      <p:sp>
        <p:nvSpPr>
          <p:cNvPr id="6" name="TextBox 5">
            <a:extLst>
              <a:ext uri="{FF2B5EF4-FFF2-40B4-BE49-F238E27FC236}">
                <a16:creationId xmlns:a16="http://schemas.microsoft.com/office/drawing/2014/main" id="{28D6842A-FE74-205B-2B70-9A80F7BD2E84}"/>
              </a:ext>
            </a:extLst>
          </p:cNvPr>
          <p:cNvSpPr txBox="1"/>
          <p:nvPr/>
        </p:nvSpPr>
        <p:spPr>
          <a:xfrm>
            <a:off x="505905" y="2497979"/>
            <a:ext cx="8892095" cy="338554"/>
          </a:xfrm>
          <a:prstGeom prst="rect">
            <a:avLst/>
          </a:prstGeom>
          <a:noFill/>
        </p:spPr>
        <p:txBody>
          <a:bodyPr wrap="square" rtlCol="0">
            <a:spAutoFit/>
          </a:bodyPr>
          <a:lstStyle/>
          <a:p>
            <a:r>
              <a:rPr lang="en-AU" sz="1600" b="1" i="0" dirty="0">
                <a:solidFill>
                  <a:schemeClr val="tx1"/>
                </a:solidFill>
                <a:effectLst/>
                <a:latin typeface="Söhne"/>
              </a:rPr>
              <a:t>Dealing with Outliers</a:t>
            </a:r>
          </a:p>
        </p:txBody>
      </p:sp>
      <p:sp>
        <p:nvSpPr>
          <p:cNvPr id="10" name="TextBox 9">
            <a:extLst>
              <a:ext uri="{FF2B5EF4-FFF2-40B4-BE49-F238E27FC236}">
                <a16:creationId xmlns:a16="http://schemas.microsoft.com/office/drawing/2014/main" id="{F7D4B49A-C315-892D-E4BD-061A33F7907B}"/>
              </a:ext>
            </a:extLst>
          </p:cNvPr>
          <p:cNvSpPr txBox="1"/>
          <p:nvPr/>
        </p:nvSpPr>
        <p:spPr>
          <a:xfrm>
            <a:off x="505905" y="3167159"/>
            <a:ext cx="8892095" cy="338554"/>
          </a:xfrm>
          <a:prstGeom prst="rect">
            <a:avLst/>
          </a:prstGeom>
          <a:noFill/>
        </p:spPr>
        <p:txBody>
          <a:bodyPr wrap="square" rtlCol="0">
            <a:spAutoFit/>
          </a:bodyPr>
          <a:lstStyle/>
          <a:p>
            <a:r>
              <a:rPr lang="en-AU" sz="1600" b="1" i="0" dirty="0">
                <a:solidFill>
                  <a:schemeClr val="tx1"/>
                </a:solidFill>
                <a:effectLst/>
                <a:latin typeface="Söhne"/>
              </a:rPr>
              <a:t>Standardising VS Normalisation</a:t>
            </a:r>
          </a:p>
        </p:txBody>
      </p:sp>
      <p:sp>
        <p:nvSpPr>
          <p:cNvPr id="11" name="TextBox 10">
            <a:extLst>
              <a:ext uri="{FF2B5EF4-FFF2-40B4-BE49-F238E27FC236}">
                <a16:creationId xmlns:a16="http://schemas.microsoft.com/office/drawing/2014/main" id="{9F73199B-DC87-31D2-23A7-477872408929}"/>
              </a:ext>
            </a:extLst>
          </p:cNvPr>
          <p:cNvSpPr txBox="1"/>
          <p:nvPr/>
        </p:nvSpPr>
        <p:spPr>
          <a:xfrm>
            <a:off x="537436" y="3928646"/>
            <a:ext cx="8892095" cy="338554"/>
          </a:xfrm>
          <a:prstGeom prst="rect">
            <a:avLst/>
          </a:prstGeom>
          <a:noFill/>
        </p:spPr>
        <p:txBody>
          <a:bodyPr wrap="square" rtlCol="0">
            <a:spAutoFit/>
          </a:bodyPr>
          <a:lstStyle/>
          <a:p>
            <a:r>
              <a:rPr lang="en-AU" sz="1600" b="1" i="0" dirty="0">
                <a:solidFill>
                  <a:schemeClr val="tx1"/>
                </a:solidFill>
                <a:effectLst/>
                <a:latin typeface="Söhne"/>
              </a:rPr>
              <a:t>Dealing with duplicated data</a:t>
            </a:r>
          </a:p>
        </p:txBody>
      </p:sp>
    </p:spTree>
    <p:extLst>
      <p:ext uri="{BB962C8B-B14F-4D97-AF65-F5344CB8AC3E}">
        <p14:creationId xmlns:p14="http://schemas.microsoft.com/office/powerpoint/2010/main" val="1816229825"/>
      </p:ext>
    </p:extLst>
  </p:cSld>
  <p:clrMapOvr>
    <a:masterClrMapping/>
  </p:clrMapOvr>
</p:sld>
</file>

<file path=ppt/theme/theme1.xml><?xml version="1.0" encoding="utf-8"?>
<a:theme xmlns:a="http://schemas.openxmlformats.org/drawingml/2006/main" name="kkk">
  <a:themeElements>
    <a:clrScheme name="kkk 13">
      <a:dk1>
        <a:srgbClr val="000000"/>
      </a:dk1>
      <a:lt1>
        <a:srgbClr val="FFFFFF"/>
      </a:lt1>
      <a:dk2>
        <a:srgbClr val="000000"/>
      </a:dk2>
      <a:lt2>
        <a:srgbClr val="808080"/>
      </a:lt2>
      <a:accent1>
        <a:srgbClr val="BEBDB0"/>
      </a:accent1>
      <a:accent2>
        <a:srgbClr val="EE3224"/>
      </a:accent2>
      <a:accent3>
        <a:srgbClr val="FFFFFF"/>
      </a:accent3>
      <a:accent4>
        <a:srgbClr val="000000"/>
      </a:accent4>
      <a:accent5>
        <a:srgbClr val="DBDBD4"/>
      </a:accent5>
      <a:accent6>
        <a:srgbClr val="D82C20"/>
      </a:accent6>
      <a:hlink>
        <a:srgbClr val="000000"/>
      </a:hlink>
      <a:folHlink>
        <a:srgbClr val="FFEE00"/>
      </a:folHlink>
    </a:clrScheme>
    <a:fontScheme name="kkk">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 latinLnBrk="0" hangingPunct="1">
          <a:lnSpc>
            <a:spcPct val="100000"/>
          </a:lnSpc>
          <a:spcBef>
            <a:spcPct val="0"/>
          </a:spcBef>
          <a:spcAft>
            <a:spcPct val="0"/>
          </a:spcAft>
          <a:buClrTx/>
          <a:buSzTx/>
          <a:buFontTx/>
          <a:buNone/>
          <a:tabLst/>
          <a:defRPr kumimoji="0" lang="en-US" sz="1000" b="0" i="0" u="none" strike="noStrike" cap="none" normalizeH="0" baseline="0" smtClean="0">
            <a:ln>
              <a:noFill/>
            </a:ln>
            <a:solidFill>
              <a:schemeClr val="bg1"/>
            </a:solidFill>
            <a:effectLst/>
            <a:latin typeface="Arial" charset="0"/>
            <a:cs typeface="Arial"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 latinLnBrk="0" hangingPunct="1">
          <a:lnSpc>
            <a:spcPct val="100000"/>
          </a:lnSpc>
          <a:spcBef>
            <a:spcPct val="0"/>
          </a:spcBef>
          <a:spcAft>
            <a:spcPct val="0"/>
          </a:spcAft>
          <a:buClrTx/>
          <a:buSzTx/>
          <a:buFontTx/>
          <a:buNone/>
          <a:tabLst/>
          <a:defRPr kumimoji="0" lang="en-US" sz="1000" b="0" i="0" u="none" strike="noStrike" cap="none" normalizeH="0" baseline="0" smtClean="0">
            <a:ln>
              <a:noFill/>
            </a:ln>
            <a:solidFill>
              <a:schemeClr val="bg1"/>
            </a:solidFill>
            <a:effectLst/>
            <a:latin typeface="Arial" charset="0"/>
            <a:cs typeface="Arial" charset="0"/>
          </a:defRPr>
        </a:defPPr>
      </a:lstStyle>
    </a:lnDef>
  </a:objectDefaults>
  <a:extraClrSchemeLst>
    <a:extraClrScheme>
      <a:clrScheme name="kk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kk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kk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kk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kk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kk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kkk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kk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kk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kk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kk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kk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kkk 13">
        <a:dk1>
          <a:srgbClr val="000000"/>
        </a:dk1>
        <a:lt1>
          <a:srgbClr val="FFFFFF"/>
        </a:lt1>
        <a:dk2>
          <a:srgbClr val="000000"/>
        </a:dk2>
        <a:lt2>
          <a:srgbClr val="808080"/>
        </a:lt2>
        <a:accent1>
          <a:srgbClr val="BEBDB0"/>
        </a:accent1>
        <a:accent2>
          <a:srgbClr val="EE3224"/>
        </a:accent2>
        <a:accent3>
          <a:srgbClr val="FFFFFF"/>
        </a:accent3>
        <a:accent4>
          <a:srgbClr val="000000"/>
        </a:accent4>
        <a:accent5>
          <a:srgbClr val="DBDBD4"/>
        </a:accent5>
        <a:accent6>
          <a:srgbClr val="D82C20"/>
        </a:accent6>
        <a:hlink>
          <a:srgbClr val="000000"/>
        </a:hlink>
        <a:folHlink>
          <a:srgbClr val="FFEE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19051</TotalTime>
  <Words>2227</Words>
  <Application>Microsoft Office PowerPoint</Application>
  <PresentationFormat>Widescreen</PresentationFormat>
  <Paragraphs>224</Paragraphs>
  <Slides>25</Slides>
  <Notes>23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25</vt:i4>
      </vt:variant>
    </vt:vector>
  </HeadingPairs>
  <TitlesOfParts>
    <vt:vector size="29" baseType="lpstr">
      <vt:lpstr>Arial</vt:lpstr>
      <vt:lpstr>Söhne</vt:lpstr>
      <vt:lpstr>Wingdings</vt:lpstr>
      <vt:lpstr>kkk</vt:lpstr>
      <vt:lpstr>Session 6</vt:lpstr>
      <vt:lpstr>Recap</vt:lpstr>
      <vt:lpstr>Recap: Data Exploration and Cleaning </vt:lpstr>
      <vt:lpstr>Recap: Data Exploration and Cleaning </vt:lpstr>
      <vt:lpstr>Recap: Data Exploration and Cleaning </vt:lpstr>
      <vt:lpstr>Recap: Data Exploration and Cleaning </vt:lpstr>
      <vt:lpstr>Recap: Data Exploration and Cleaning </vt:lpstr>
      <vt:lpstr>Recap: Data Exploration and Cleaning </vt:lpstr>
      <vt:lpstr>Recap: Data Exploration and Cleaning </vt:lpstr>
      <vt:lpstr>Supervised and Unsupervised Machine Learning</vt:lpstr>
      <vt:lpstr>Supervised and Unsupervised ML</vt:lpstr>
      <vt:lpstr>Supervised and Unsupervised Machine Learning</vt:lpstr>
      <vt:lpstr>Supervised and Unsupervised Machine Learning</vt:lpstr>
      <vt:lpstr>Supervised and Unsupervised Machine Learning</vt:lpstr>
      <vt:lpstr>Introduction to Decision Trees </vt:lpstr>
      <vt:lpstr>Introduction to Decision Trees </vt:lpstr>
      <vt:lpstr>Introduction to Decision Trees – Example 1 </vt:lpstr>
      <vt:lpstr>Introduction to Decision Trees- Example 2 </vt:lpstr>
      <vt:lpstr>Introduction to Decision Trees </vt:lpstr>
      <vt:lpstr>Introduction to Decision Trees </vt:lpstr>
      <vt:lpstr>Introduction to Decision Trees </vt:lpstr>
      <vt:lpstr>Introduction to Decision Trees </vt:lpstr>
      <vt:lpstr>Real-World Applications of Decision Trees Scenarios</vt:lpstr>
      <vt:lpstr>Break</vt:lpstr>
      <vt:lpstr>Questions?</vt:lpstr>
    </vt:vector>
  </TitlesOfParts>
  <Company>solutions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dad</dc:creator>
  <cp:lastModifiedBy>Yuba Raj Kafle (HDR)</cp:lastModifiedBy>
  <cp:revision>793</cp:revision>
  <cp:lastPrinted>2018-03-18T10:41:17Z</cp:lastPrinted>
  <dcterms:created xsi:type="dcterms:W3CDTF">2010-02-21T06:00:47Z</dcterms:created>
  <dcterms:modified xsi:type="dcterms:W3CDTF">2025-10-21T21:08:50Z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lassificationContentMarkingHeaderLocations">
    <vt:lpwstr>kkk:4</vt:lpwstr>
  </property>
  <property fmtid="{D5CDD505-2E9C-101B-9397-08002B2CF9AE}" pid="3" name="ClassificationContentMarkingHeaderText">
    <vt:lpwstr>RMIT Classification: Trusted</vt:lpwstr>
  </property>
  <property fmtid="{D5CDD505-2E9C-101B-9397-08002B2CF9AE}" pid="4" name="MSIP_Label_1b52b3a1-dbcb-41fb-a452-370cf542753f_Enabled">
    <vt:lpwstr>true</vt:lpwstr>
  </property>
  <property fmtid="{D5CDD505-2E9C-101B-9397-08002B2CF9AE}" pid="5" name="MSIP_Label_1b52b3a1-dbcb-41fb-a452-370cf542753f_SetDate">
    <vt:lpwstr>2023-09-19T00:19:22Z</vt:lpwstr>
  </property>
  <property fmtid="{D5CDD505-2E9C-101B-9397-08002B2CF9AE}" pid="6" name="MSIP_Label_1b52b3a1-dbcb-41fb-a452-370cf542753f_Method">
    <vt:lpwstr>Privileged</vt:lpwstr>
  </property>
  <property fmtid="{D5CDD505-2E9C-101B-9397-08002B2CF9AE}" pid="7" name="MSIP_Label_1b52b3a1-dbcb-41fb-a452-370cf542753f_Name">
    <vt:lpwstr>Public</vt:lpwstr>
  </property>
  <property fmtid="{D5CDD505-2E9C-101B-9397-08002B2CF9AE}" pid="8" name="MSIP_Label_1b52b3a1-dbcb-41fb-a452-370cf542753f_SiteId">
    <vt:lpwstr>d1323671-cdbe-4417-b4d4-bdb24b51316b</vt:lpwstr>
  </property>
  <property fmtid="{D5CDD505-2E9C-101B-9397-08002B2CF9AE}" pid="9" name="MSIP_Label_1b52b3a1-dbcb-41fb-a452-370cf542753f_ActionId">
    <vt:lpwstr>6d660856-b09f-4c78-85f2-b22fb1f10b01</vt:lpwstr>
  </property>
  <property fmtid="{D5CDD505-2E9C-101B-9397-08002B2CF9AE}" pid="10" name="MSIP_Label_1b52b3a1-dbcb-41fb-a452-370cf542753f_ContentBits">
    <vt:lpwstr>0</vt:lpwstr>
  </property>
</Properties>
</file>